
<file path=[Content_Types].xml><?xml version="1.0" encoding="utf-8"?>
<Types xmlns="http://schemas.openxmlformats.org/package/2006/content-types">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gif" ContentType="image/gi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5" r:id="rId1"/>
  </p:sldMasterIdLst>
  <p:notesMasterIdLst>
    <p:notesMasterId r:id="rId19"/>
  </p:notesMasterIdLst>
  <p:sldIdLst>
    <p:sldId id="272" r:id="rId2"/>
    <p:sldId id="273" r:id="rId3"/>
    <p:sldId id="274" r:id="rId4"/>
    <p:sldId id="275" r:id="rId5"/>
    <p:sldId id="271" r:id="rId6"/>
    <p:sldId id="259" r:id="rId7"/>
    <p:sldId id="279" r:id="rId8"/>
    <p:sldId id="276" r:id="rId9"/>
    <p:sldId id="278" r:id="rId10"/>
    <p:sldId id="266" r:id="rId11"/>
    <p:sldId id="264" r:id="rId12"/>
    <p:sldId id="280" r:id="rId13"/>
    <p:sldId id="277" r:id="rId14"/>
    <p:sldId id="262" r:id="rId15"/>
    <p:sldId id="267" r:id="rId16"/>
    <p:sldId id="260" r:id="rId17"/>
    <p:sldId id="26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76" autoAdjust="0"/>
    <p:restoredTop sz="74368" autoAdjust="0"/>
  </p:normalViewPr>
  <p:slideViewPr>
    <p:cSldViewPr snapToGrid="0">
      <p:cViewPr>
        <p:scale>
          <a:sx n="70" d="100"/>
          <a:sy n="70" d="100"/>
        </p:scale>
        <p:origin x="48" y="-6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9CF107-CB50-4CF3-96AA-C32CBA14B53A}"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US"/>
        </a:p>
      </dgm:t>
    </dgm:pt>
    <dgm:pt modelId="{E2CA5182-542F-4E62-897C-67A887E8322B}">
      <dgm:prSet phldrT="[Text]"/>
      <dgm:spPr/>
      <dgm:t>
        <a:bodyPr/>
        <a:lstStyle/>
        <a:p>
          <a:r>
            <a:rPr lang="es-AR" dirty="0"/>
            <a:t>Educación no personalizada.</a:t>
          </a:r>
          <a:endParaRPr lang="en-US" dirty="0"/>
        </a:p>
      </dgm:t>
    </dgm:pt>
    <dgm:pt modelId="{C8A4BAC3-A4A0-4079-81C2-8A32B89CADB6}" type="parTrans" cxnId="{0B00A672-8A80-4ACB-AA6C-6D566641808D}">
      <dgm:prSet/>
      <dgm:spPr/>
      <dgm:t>
        <a:bodyPr/>
        <a:lstStyle/>
        <a:p>
          <a:endParaRPr lang="en-US"/>
        </a:p>
      </dgm:t>
    </dgm:pt>
    <dgm:pt modelId="{2591FF59-B7A5-4CE4-A41E-596A5E0B17CA}" type="sibTrans" cxnId="{0B00A672-8A80-4ACB-AA6C-6D566641808D}">
      <dgm:prSet/>
      <dgm:spPr/>
      <dgm:t>
        <a:bodyPr/>
        <a:lstStyle/>
        <a:p>
          <a:endParaRPr lang="en-US"/>
        </a:p>
      </dgm:t>
    </dgm:pt>
    <dgm:pt modelId="{E27404C3-1DDC-4D60-B9C7-77BA14E58B04}">
      <dgm:prSet phldrT="[Text]"/>
      <dgm:spPr/>
      <dgm:t>
        <a:bodyPr/>
        <a:lstStyle/>
        <a:p>
          <a:r>
            <a:rPr lang="es-AR" dirty="0"/>
            <a:t>Bajo rendimiento y desmotivación.</a:t>
          </a:r>
          <a:endParaRPr lang="en-US" dirty="0"/>
        </a:p>
      </dgm:t>
    </dgm:pt>
    <dgm:pt modelId="{ACA7D8A7-451C-495D-85B7-D3C7A8C7815F}" type="parTrans" cxnId="{4DA1463D-0610-4B9D-9D4C-C71FC7EAA47C}">
      <dgm:prSet/>
      <dgm:spPr/>
      <dgm:t>
        <a:bodyPr/>
        <a:lstStyle/>
        <a:p>
          <a:endParaRPr lang="en-US"/>
        </a:p>
      </dgm:t>
    </dgm:pt>
    <dgm:pt modelId="{4B29AD64-27BF-4BF0-8F81-42D8781077AF}" type="sibTrans" cxnId="{4DA1463D-0610-4B9D-9D4C-C71FC7EAA47C}">
      <dgm:prSet/>
      <dgm:spPr/>
      <dgm:t>
        <a:bodyPr/>
        <a:lstStyle/>
        <a:p>
          <a:endParaRPr lang="en-US"/>
        </a:p>
      </dgm:t>
    </dgm:pt>
    <dgm:pt modelId="{84C41831-DA03-4F01-B527-411A2B272962}">
      <dgm:prSet phldrT="[Text]"/>
      <dgm:spPr/>
      <dgm:t>
        <a:bodyPr/>
        <a:lstStyle/>
        <a:p>
          <a:r>
            <a:rPr lang="es-AR" dirty="0"/>
            <a:t>Desactualización de contenidos.</a:t>
          </a:r>
          <a:endParaRPr lang="en-US" dirty="0"/>
        </a:p>
      </dgm:t>
    </dgm:pt>
    <dgm:pt modelId="{972D2649-3BD0-48E0-95A3-91114AD1DF55}" type="parTrans" cxnId="{42E1AC2F-0209-4DA5-A367-665DF4187BAB}">
      <dgm:prSet/>
      <dgm:spPr/>
      <dgm:t>
        <a:bodyPr/>
        <a:lstStyle/>
        <a:p>
          <a:endParaRPr lang="en-US"/>
        </a:p>
      </dgm:t>
    </dgm:pt>
    <dgm:pt modelId="{EA9BDA3D-114A-4EED-BC41-AE230D9125B7}" type="sibTrans" cxnId="{42E1AC2F-0209-4DA5-A367-665DF4187BAB}">
      <dgm:prSet/>
      <dgm:spPr/>
      <dgm:t>
        <a:bodyPr/>
        <a:lstStyle/>
        <a:p>
          <a:endParaRPr lang="en-US"/>
        </a:p>
      </dgm:t>
    </dgm:pt>
    <dgm:pt modelId="{B2C3190E-3A25-42BC-9538-0504DF58CFC7}" type="pres">
      <dgm:prSet presAssocID="{B99CF107-CB50-4CF3-96AA-C32CBA14B53A}" presName="Name0" presStyleCnt="0">
        <dgm:presLayoutVars>
          <dgm:chMax val="7"/>
          <dgm:chPref val="7"/>
          <dgm:dir/>
        </dgm:presLayoutVars>
      </dgm:prSet>
      <dgm:spPr/>
    </dgm:pt>
    <dgm:pt modelId="{F5AD32A3-D034-414D-9DD4-102D016600CF}" type="pres">
      <dgm:prSet presAssocID="{B99CF107-CB50-4CF3-96AA-C32CBA14B53A}" presName="Name1" presStyleCnt="0"/>
      <dgm:spPr/>
    </dgm:pt>
    <dgm:pt modelId="{7CE13641-BCAE-40C7-89C0-07018360422E}" type="pres">
      <dgm:prSet presAssocID="{B99CF107-CB50-4CF3-96AA-C32CBA14B53A}" presName="cycle" presStyleCnt="0"/>
      <dgm:spPr/>
    </dgm:pt>
    <dgm:pt modelId="{61A45F4D-34BA-4A90-9A00-ABB9B5D0D4EC}" type="pres">
      <dgm:prSet presAssocID="{B99CF107-CB50-4CF3-96AA-C32CBA14B53A}" presName="srcNode" presStyleLbl="node1" presStyleIdx="0" presStyleCnt="3"/>
      <dgm:spPr/>
    </dgm:pt>
    <dgm:pt modelId="{DC7B58AD-FF0F-4A34-828B-451EEBEEFE17}" type="pres">
      <dgm:prSet presAssocID="{B99CF107-CB50-4CF3-96AA-C32CBA14B53A}" presName="conn" presStyleLbl="parChTrans1D2" presStyleIdx="0" presStyleCnt="1"/>
      <dgm:spPr/>
    </dgm:pt>
    <dgm:pt modelId="{99FC5B3D-9750-4CC9-BB3E-457F90D0FE42}" type="pres">
      <dgm:prSet presAssocID="{B99CF107-CB50-4CF3-96AA-C32CBA14B53A}" presName="extraNode" presStyleLbl="node1" presStyleIdx="0" presStyleCnt="3"/>
      <dgm:spPr/>
    </dgm:pt>
    <dgm:pt modelId="{13731FDB-AFAD-45AC-BF36-253B8D37A1C5}" type="pres">
      <dgm:prSet presAssocID="{B99CF107-CB50-4CF3-96AA-C32CBA14B53A}" presName="dstNode" presStyleLbl="node1" presStyleIdx="0" presStyleCnt="3"/>
      <dgm:spPr/>
    </dgm:pt>
    <dgm:pt modelId="{4077D187-43C7-4315-BF44-EF9768AF006C}" type="pres">
      <dgm:prSet presAssocID="{84C41831-DA03-4F01-B527-411A2B272962}" presName="text_1" presStyleLbl="node1" presStyleIdx="0" presStyleCnt="3">
        <dgm:presLayoutVars>
          <dgm:bulletEnabled val="1"/>
        </dgm:presLayoutVars>
      </dgm:prSet>
      <dgm:spPr/>
    </dgm:pt>
    <dgm:pt modelId="{0A79D814-5E85-4B27-B9E7-F132CCD824B7}" type="pres">
      <dgm:prSet presAssocID="{84C41831-DA03-4F01-B527-411A2B272962}" presName="accent_1" presStyleCnt="0"/>
      <dgm:spPr/>
    </dgm:pt>
    <dgm:pt modelId="{14DB2C03-246F-4FC7-8332-42EE92CB3169}" type="pres">
      <dgm:prSet presAssocID="{84C41831-DA03-4F01-B527-411A2B272962}" presName="accentRepeatNode" presStyleLbl="solidFgAcc1" presStyleIdx="0" presStyleCnt="3"/>
      <dgm:spPr/>
    </dgm:pt>
    <dgm:pt modelId="{524923EF-2B65-40D0-9F1F-32A01029A161}" type="pres">
      <dgm:prSet presAssocID="{E2CA5182-542F-4E62-897C-67A887E8322B}" presName="text_2" presStyleLbl="node1" presStyleIdx="1" presStyleCnt="3">
        <dgm:presLayoutVars>
          <dgm:bulletEnabled val="1"/>
        </dgm:presLayoutVars>
      </dgm:prSet>
      <dgm:spPr/>
    </dgm:pt>
    <dgm:pt modelId="{DAC376E0-8372-473B-BAC9-1064D415ED81}" type="pres">
      <dgm:prSet presAssocID="{E2CA5182-542F-4E62-897C-67A887E8322B}" presName="accent_2" presStyleCnt="0"/>
      <dgm:spPr/>
    </dgm:pt>
    <dgm:pt modelId="{28C5BFBD-FC12-4C89-9E75-D4607F9534BC}" type="pres">
      <dgm:prSet presAssocID="{E2CA5182-542F-4E62-897C-67A887E8322B}" presName="accentRepeatNode" presStyleLbl="solidFgAcc1" presStyleIdx="1" presStyleCnt="3"/>
      <dgm:spPr/>
    </dgm:pt>
    <dgm:pt modelId="{F925D84D-7A3A-42C3-804E-9E0372566B7A}" type="pres">
      <dgm:prSet presAssocID="{E27404C3-1DDC-4D60-B9C7-77BA14E58B04}" presName="text_3" presStyleLbl="node1" presStyleIdx="2" presStyleCnt="3">
        <dgm:presLayoutVars>
          <dgm:bulletEnabled val="1"/>
        </dgm:presLayoutVars>
      </dgm:prSet>
      <dgm:spPr/>
    </dgm:pt>
    <dgm:pt modelId="{F8EE1053-07F6-4FB1-A5CB-DAEF87C50D1D}" type="pres">
      <dgm:prSet presAssocID="{E27404C3-1DDC-4D60-B9C7-77BA14E58B04}" presName="accent_3" presStyleCnt="0"/>
      <dgm:spPr/>
    </dgm:pt>
    <dgm:pt modelId="{53B0F6B9-537E-45EB-ABFE-7351236D8955}" type="pres">
      <dgm:prSet presAssocID="{E27404C3-1DDC-4D60-B9C7-77BA14E58B04}" presName="accentRepeatNode" presStyleLbl="solidFgAcc1" presStyleIdx="2" presStyleCnt="3"/>
      <dgm:spPr/>
    </dgm:pt>
  </dgm:ptLst>
  <dgm:cxnLst>
    <dgm:cxn modelId="{969AC420-EEF0-40CE-8274-B22A31317F41}" type="presOf" srcId="{84C41831-DA03-4F01-B527-411A2B272962}" destId="{4077D187-43C7-4315-BF44-EF9768AF006C}" srcOrd="0" destOrd="0" presId="urn:microsoft.com/office/officeart/2008/layout/VerticalCurvedList"/>
    <dgm:cxn modelId="{CD709880-3116-4E0D-9BAB-A973F7391E0B}" type="presOf" srcId="{E27404C3-1DDC-4D60-B9C7-77BA14E58B04}" destId="{F925D84D-7A3A-42C3-804E-9E0372566B7A}" srcOrd="0" destOrd="0" presId="urn:microsoft.com/office/officeart/2008/layout/VerticalCurvedList"/>
    <dgm:cxn modelId="{8D8D8065-5628-48B9-AD5D-512FA4DCC1E3}" type="presOf" srcId="{EA9BDA3D-114A-4EED-BC41-AE230D9125B7}" destId="{DC7B58AD-FF0F-4A34-828B-451EEBEEFE17}" srcOrd="0" destOrd="0" presId="urn:microsoft.com/office/officeart/2008/layout/VerticalCurvedList"/>
    <dgm:cxn modelId="{E19E269B-074F-4CF8-9EB5-D63801F04F2D}" type="presOf" srcId="{E2CA5182-542F-4E62-897C-67A887E8322B}" destId="{524923EF-2B65-40D0-9F1F-32A01029A161}" srcOrd="0" destOrd="0" presId="urn:microsoft.com/office/officeart/2008/layout/VerticalCurvedList"/>
    <dgm:cxn modelId="{673D9E43-B7CF-437C-B1AC-3EE316A20D36}" type="presOf" srcId="{B99CF107-CB50-4CF3-96AA-C32CBA14B53A}" destId="{B2C3190E-3A25-42BC-9538-0504DF58CFC7}" srcOrd="0" destOrd="0" presId="urn:microsoft.com/office/officeart/2008/layout/VerticalCurvedList"/>
    <dgm:cxn modelId="{42E1AC2F-0209-4DA5-A367-665DF4187BAB}" srcId="{B99CF107-CB50-4CF3-96AA-C32CBA14B53A}" destId="{84C41831-DA03-4F01-B527-411A2B272962}" srcOrd="0" destOrd="0" parTransId="{972D2649-3BD0-48E0-95A3-91114AD1DF55}" sibTransId="{EA9BDA3D-114A-4EED-BC41-AE230D9125B7}"/>
    <dgm:cxn modelId="{4DA1463D-0610-4B9D-9D4C-C71FC7EAA47C}" srcId="{B99CF107-CB50-4CF3-96AA-C32CBA14B53A}" destId="{E27404C3-1DDC-4D60-B9C7-77BA14E58B04}" srcOrd="2" destOrd="0" parTransId="{ACA7D8A7-451C-495D-85B7-D3C7A8C7815F}" sibTransId="{4B29AD64-27BF-4BF0-8F81-42D8781077AF}"/>
    <dgm:cxn modelId="{0B00A672-8A80-4ACB-AA6C-6D566641808D}" srcId="{B99CF107-CB50-4CF3-96AA-C32CBA14B53A}" destId="{E2CA5182-542F-4E62-897C-67A887E8322B}" srcOrd="1" destOrd="0" parTransId="{C8A4BAC3-A4A0-4079-81C2-8A32B89CADB6}" sibTransId="{2591FF59-B7A5-4CE4-A41E-596A5E0B17CA}"/>
    <dgm:cxn modelId="{95BD468D-ED7F-4665-A5C9-1EFC1F639D38}" type="presParOf" srcId="{B2C3190E-3A25-42BC-9538-0504DF58CFC7}" destId="{F5AD32A3-D034-414D-9DD4-102D016600CF}" srcOrd="0" destOrd="0" presId="urn:microsoft.com/office/officeart/2008/layout/VerticalCurvedList"/>
    <dgm:cxn modelId="{36015A19-EEC7-429D-9EBA-E9E03E568BF7}" type="presParOf" srcId="{F5AD32A3-D034-414D-9DD4-102D016600CF}" destId="{7CE13641-BCAE-40C7-89C0-07018360422E}" srcOrd="0" destOrd="0" presId="urn:microsoft.com/office/officeart/2008/layout/VerticalCurvedList"/>
    <dgm:cxn modelId="{7B6997A8-2C1A-4257-B9A5-F4BBD3447157}" type="presParOf" srcId="{7CE13641-BCAE-40C7-89C0-07018360422E}" destId="{61A45F4D-34BA-4A90-9A00-ABB9B5D0D4EC}" srcOrd="0" destOrd="0" presId="urn:microsoft.com/office/officeart/2008/layout/VerticalCurvedList"/>
    <dgm:cxn modelId="{434EE64B-9D7D-4E1D-8BBD-5B6BF1F801C2}" type="presParOf" srcId="{7CE13641-BCAE-40C7-89C0-07018360422E}" destId="{DC7B58AD-FF0F-4A34-828B-451EEBEEFE17}" srcOrd="1" destOrd="0" presId="urn:microsoft.com/office/officeart/2008/layout/VerticalCurvedList"/>
    <dgm:cxn modelId="{2DC07993-8FD8-4DEC-813B-8D5A68A44851}" type="presParOf" srcId="{7CE13641-BCAE-40C7-89C0-07018360422E}" destId="{99FC5B3D-9750-4CC9-BB3E-457F90D0FE42}" srcOrd="2" destOrd="0" presId="urn:microsoft.com/office/officeart/2008/layout/VerticalCurvedList"/>
    <dgm:cxn modelId="{B6AEF09C-5B0D-4C73-8520-A33301B78628}" type="presParOf" srcId="{7CE13641-BCAE-40C7-89C0-07018360422E}" destId="{13731FDB-AFAD-45AC-BF36-253B8D37A1C5}" srcOrd="3" destOrd="0" presId="urn:microsoft.com/office/officeart/2008/layout/VerticalCurvedList"/>
    <dgm:cxn modelId="{8419CBC2-5941-4AB5-8EFF-94D8985BB880}" type="presParOf" srcId="{F5AD32A3-D034-414D-9DD4-102D016600CF}" destId="{4077D187-43C7-4315-BF44-EF9768AF006C}" srcOrd="1" destOrd="0" presId="urn:microsoft.com/office/officeart/2008/layout/VerticalCurvedList"/>
    <dgm:cxn modelId="{30EB922B-A2CA-460E-B2B3-569B7B394D4E}" type="presParOf" srcId="{F5AD32A3-D034-414D-9DD4-102D016600CF}" destId="{0A79D814-5E85-4B27-B9E7-F132CCD824B7}" srcOrd="2" destOrd="0" presId="urn:microsoft.com/office/officeart/2008/layout/VerticalCurvedList"/>
    <dgm:cxn modelId="{91C17387-EB7E-488B-B103-C6467D733950}" type="presParOf" srcId="{0A79D814-5E85-4B27-B9E7-F132CCD824B7}" destId="{14DB2C03-246F-4FC7-8332-42EE92CB3169}" srcOrd="0" destOrd="0" presId="urn:microsoft.com/office/officeart/2008/layout/VerticalCurvedList"/>
    <dgm:cxn modelId="{591EB5B7-3CAA-4013-9AA9-2A315085E268}" type="presParOf" srcId="{F5AD32A3-D034-414D-9DD4-102D016600CF}" destId="{524923EF-2B65-40D0-9F1F-32A01029A161}" srcOrd="3" destOrd="0" presId="urn:microsoft.com/office/officeart/2008/layout/VerticalCurvedList"/>
    <dgm:cxn modelId="{139442C4-18DC-46DB-A39F-FB3C0ABBA164}" type="presParOf" srcId="{F5AD32A3-D034-414D-9DD4-102D016600CF}" destId="{DAC376E0-8372-473B-BAC9-1064D415ED81}" srcOrd="4" destOrd="0" presId="urn:microsoft.com/office/officeart/2008/layout/VerticalCurvedList"/>
    <dgm:cxn modelId="{232DCB40-14B6-4396-A683-7E8F15E33506}" type="presParOf" srcId="{DAC376E0-8372-473B-BAC9-1064D415ED81}" destId="{28C5BFBD-FC12-4C89-9E75-D4607F9534BC}" srcOrd="0" destOrd="0" presId="urn:microsoft.com/office/officeart/2008/layout/VerticalCurvedList"/>
    <dgm:cxn modelId="{92B59AA1-7000-46DE-9F5C-1CFE880C7582}" type="presParOf" srcId="{F5AD32A3-D034-414D-9DD4-102D016600CF}" destId="{F925D84D-7A3A-42C3-804E-9E0372566B7A}" srcOrd="5" destOrd="0" presId="urn:microsoft.com/office/officeart/2008/layout/VerticalCurvedList"/>
    <dgm:cxn modelId="{DE58A51B-DB93-4833-A224-FF775B54B13D}" type="presParOf" srcId="{F5AD32A3-D034-414D-9DD4-102D016600CF}" destId="{F8EE1053-07F6-4FB1-A5CB-DAEF87C50D1D}" srcOrd="6" destOrd="0" presId="urn:microsoft.com/office/officeart/2008/layout/VerticalCurvedList"/>
    <dgm:cxn modelId="{2A464D5E-1A72-4D4A-BDF0-151238542611}" type="presParOf" srcId="{F8EE1053-07F6-4FB1-A5CB-DAEF87C50D1D}" destId="{53B0F6B9-537E-45EB-ABFE-7351236D895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BF043A-EA48-490B-AC83-104119FEA0AC}" type="doc">
      <dgm:prSet loTypeId="urn:microsoft.com/office/officeart/2008/layout/VerticalCurvedList" loCatId="list" qsTypeId="urn:microsoft.com/office/officeart/2005/8/quickstyle/3d1" qsCatId="3D" csTypeId="urn:microsoft.com/office/officeart/2005/8/colors/colorful5" csCatId="colorful" phldr="1"/>
      <dgm:spPr/>
      <dgm:t>
        <a:bodyPr/>
        <a:lstStyle/>
        <a:p>
          <a:endParaRPr lang="en-US"/>
        </a:p>
      </dgm:t>
    </dgm:pt>
    <dgm:pt modelId="{CBE097C8-E3FD-4C3A-8FD3-D80A7297268B}">
      <dgm:prSet phldrT="[Text]"/>
      <dgm:spPr/>
      <dgm:t>
        <a:bodyPr/>
        <a:lstStyle/>
        <a:p>
          <a:r>
            <a:rPr lang="es-AR" dirty="0"/>
            <a:t>Utilizando IRT.</a:t>
          </a:r>
          <a:endParaRPr lang="en-US" dirty="0"/>
        </a:p>
      </dgm:t>
    </dgm:pt>
    <dgm:pt modelId="{6DFA56BB-7974-408C-8EC1-2607DF911E75}" type="parTrans" cxnId="{4754D1B8-D5CE-45FD-934C-74F74612CC3E}">
      <dgm:prSet/>
      <dgm:spPr/>
      <dgm:t>
        <a:bodyPr/>
        <a:lstStyle/>
        <a:p>
          <a:endParaRPr lang="en-US"/>
        </a:p>
      </dgm:t>
    </dgm:pt>
    <dgm:pt modelId="{722DD094-EAAE-4399-8156-436128E1138F}" type="sibTrans" cxnId="{4754D1B8-D5CE-45FD-934C-74F74612CC3E}">
      <dgm:prSet/>
      <dgm:spPr/>
      <dgm:t>
        <a:bodyPr/>
        <a:lstStyle/>
        <a:p>
          <a:endParaRPr lang="en-US"/>
        </a:p>
      </dgm:t>
    </dgm:pt>
    <dgm:pt modelId="{D92ADB48-E1C2-4078-ABF7-2D0A9FAEC0E6}">
      <dgm:prSet phldrT="[Text]"/>
      <dgm:spPr/>
      <dgm:t>
        <a:bodyPr/>
        <a:lstStyle/>
        <a:p>
          <a:r>
            <a:rPr lang="es-AR" dirty="0"/>
            <a:t>Contenido Agnóstico.</a:t>
          </a:r>
          <a:endParaRPr lang="en-US" dirty="0"/>
        </a:p>
      </dgm:t>
    </dgm:pt>
    <dgm:pt modelId="{14BF3F72-F59E-48B6-959C-4BA71032DAB0}" type="parTrans" cxnId="{55985C77-6D2A-4E42-9745-334241A3D3FE}">
      <dgm:prSet/>
      <dgm:spPr/>
      <dgm:t>
        <a:bodyPr/>
        <a:lstStyle/>
        <a:p>
          <a:endParaRPr lang="en-US"/>
        </a:p>
      </dgm:t>
    </dgm:pt>
    <dgm:pt modelId="{27E88790-AE60-4E43-AE79-4B90BF534955}" type="sibTrans" cxnId="{55985C77-6D2A-4E42-9745-334241A3D3FE}">
      <dgm:prSet/>
      <dgm:spPr/>
      <dgm:t>
        <a:bodyPr/>
        <a:lstStyle/>
        <a:p>
          <a:endParaRPr lang="en-US"/>
        </a:p>
      </dgm:t>
    </dgm:pt>
    <dgm:pt modelId="{D66BB410-F488-417E-8776-D8BB40EB8061}">
      <dgm:prSet phldrT="[Text]"/>
      <dgm:spPr/>
      <dgm:t>
        <a:bodyPr/>
        <a:lstStyle/>
        <a:p>
          <a:r>
            <a:rPr lang="es-AR" dirty="0"/>
            <a:t>Aprendiendo del alumno.</a:t>
          </a:r>
          <a:endParaRPr lang="en-US" dirty="0"/>
        </a:p>
      </dgm:t>
    </dgm:pt>
    <dgm:pt modelId="{95D8A792-29DD-4F7A-8932-A8A705B6EC83}" type="parTrans" cxnId="{6676A4FB-AB39-4045-B6D8-1B5DA89892A8}">
      <dgm:prSet/>
      <dgm:spPr/>
      <dgm:t>
        <a:bodyPr/>
        <a:lstStyle/>
        <a:p>
          <a:endParaRPr lang="en-US"/>
        </a:p>
      </dgm:t>
    </dgm:pt>
    <dgm:pt modelId="{7C56932E-EB52-4C61-AD88-2EFF8A5D9861}" type="sibTrans" cxnId="{6676A4FB-AB39-4045-B6D8-1B5DA89892A8}">
      <dgm:prSet/>
      <dgm:spPr/>
      <dgm:t>
        <a:bodyPr/>
        <a:lstStyle/>
        <a:p>
          <a:endParaRPr lang="en-US"/>
        </a:p>
      </dgm:t>
    </dgm:pt>
    <dgm:pt modelId="{187F7C7E-CCE0-40DE-9172-8569911711EB}" type="pres">
      <dgm:prSet presAssocID="{F5BF043A-EA48-490B-AC83-104119FEA0AC}" presName="Name0" presStyleCnt="0">
        <dgm:presLayoutVars>
          <dgm:chMax val="7"/>
          <dgm:chPref val="7"/>
          <dgm:dir/>
        </dgm:presLayoutVars>
      </dgm:prSet>
      <dgm:spPr/>
    </dgm:pt>
    <dgm:pt modelId="{9AA55FDF-1FF8-46FE-B9D1-16EB54E96659}" type="pres">
      <dgm:prSet presAssocID="{F5BF043A-EA48-490B-AC83-104119FEA0AC}" presName="Name1" presStyleCnt="0"/>
      <dgm:spPr/>
    </dgm:pt>
    <dgm:pt modelId="{B51E7B6F-5D8B-4264-B2E2-6A6957A5F8CA}" type="pres">
      <dgm:prSet presAssocID="{F5BF043A-EA48-490B-AC83-104119FEA0AC}" presName="cycle" presStyleCnt="0"/>
      <dgm:spPr/>
    </dgm:pt>
    <dgm:pt modelId="{94B25FD5-63E1-40BB-A599-9CCFAF9D6A70}" type="pres">
      <dgm:prSet presAssocID="{F5BF043A-EA48-490B-AC83-104119FEA0AC}" presName="srcNode" presStyleLbl="node1" presStyleIdx="0" presStyleCnt="3"/>
      <dgm:spPr/>
    </dgm:pt>
    <dgm:pt modelId="{F48DBC78-0954-4C09-975E-691AE56F6472}" type="pres">
      <dgm:prSet presAssocID="{F5BF043A-EA48-490B-AC83-104119FEA0AC}" presName="conn" presStyleLbl="parChTrans1D2" presStyleIdx="0" presStyleCnt="1"/>
      <dgm:spPr/>
    </dgm:pt>
    <dgm:pt modelId="{3EA36FF8-0EC6-4F46-B09E-EAB0FF3A17DC}" type="pres">
      <dgm:prSet presAssocID="{F5BF043A-EA48-490B-AC83-104119FEA0AC}" presName="extraNode" presStyleLbl="node1" presStyleIdx="0" presStyleCnt="3"/>
      <dgm:spPr/>
    </dgm:pt>
    <dgm:pt modelId="{97D2ABD6-C65D-48F1-8FC1-7FEE9AE6D573}" type="pres">
      <dgm:prSet presAssocID="{F5BF043A-EA48-490B-AC83-104119FEA0AC}" presName="dstNode" presStyleLbl="node1" presStyleIdx="0" presStyleCnt="3"/>
      <dgm:spPr/>
    </dgm:pt>
    <dgm:pt modelId="{D6B62CED-6F8D-431C-A988-7BFB5B90DF6E}" type="pres">
      <dgm:prSet presAssocID="{CBE097C8-E3FD-4C3A-8FD3-D80A7297268B}" presName="text_1" presStyleLbl="node1" presStyleIdx="0" presStyleCnt="3">
        <dgm:presLayoutVars>
          <dgm:bulletEnabled val="1"/>
        </dgm:presLayoutVars>
      </dgm:prSet>
      <dgm:spPr/>
    </dgm:pt>
    <dgm:pt modelId="{1F608F56-3A79-4503-8E77-49DC8F4DD291}" type="pres">
      <dgm:prSet presAssocID="{CBE097C8-E3FD-4C3A-8FD3-D80A7297268B}" presName="accent_1" presStyleCnt="0"/>
      <dgm:spPr/>
    </dgm:pt>
    <dgm:pt modelId="{844E8741-4FAE-4EF5-9925-997A83C8D88A}" type="pres">
      <dgm:prSet presAssocID="{CBE097C8-E3FD-4C3A-8FD3-D80A7297268B}" presName="accentRepeatNode" presStyleLbl="solidFgAcc1" presStyleIdx="0" presStyleCnt="3"/>
      <dgm:spPr/>
    </dgm:pt>
    <dgm:pt modelId="{7F25BBE6-B36E-49B7-BB8A-CB3DC8DCD2C5}" type="pres">
      <dgm:prSet presAssocID="{D92ADB48-E1C2-4078-ABF7-2D0A9FAEC0E6}" presName="text_2" presStyleLbl="node1" presStyleIdx="1" presStyleCnt="3">
        <dgm:presLayoutVars>
          <dgm:bulletEnabled val="1"/>
        </dgm:presLayoutVars>
      </dgm:prSet>
      <dgm:spPr/>
    </dgm:pt>
    <dgm:pt modelId="{8919CD62-AB3B-42A4-B69F-F1E74E88BD48}" type="pres">
      <dgm:prSet presAssocID="{D92ADB48-E1C2-4078-ABF7-2D0A9FAEC0E6}" presName="accent_2" presStyleCnt="0"/>
      <dgm:spPr/>
    </dgm:pt>
    <dgm:pt modelId="{73F10C90-CC8B-4313-A294-93BC157B5E3A}" type="pres">
      <dgm:prSet presAssocID="{D92ADB48-E1C2-4078-ABF7-2D0A9FAEC0E6}" presName="accentRepeatNode" presStyleLbl="solidFgAcc1" presStyleIdx="1" presStyleCnt="3"/>
      <dgm:spPr/>
    </dgm:pt>
    <dgm:pt modelId="{B3C85276-BEAA-4A39-B11F-8CF4EFAC3D07}" type="pres">
      <dgm:prSet presAssocID="{D66BB410-F488-417E-8776-D8BB40EB8061}" presName="text_3" presStyleLbl="node1" presStyleIdx="2" presStyleCnt="3">
        <dgm:presLayoutVars>
          <dgm:bulletEnabled val="1"/>
        </dgm:presLayoutVars>
      </dgm:prSet>
      <dgm:spPr/>
    </dgm:pt>
    <dgm:pt modelId="{8106145D-D796-4CDA-B099-F2C28EF8140F}" type="pres">
      <dgm:prSet presAssocID="{D66BB410-F488-417E-8776-D8BB40EB8061}" presName="accent_3" presStyleCnt="0"/>
      <dgm:spPr/>
    </dgm:pt>
    <dgm:pt modelId="{709A8696-4E9D-45FC-8960-C3E5A03747A3}" type="pres">
      <dgm:prSet presAssocID="{D66BB410-F488-417E-8776-D8BB40EB8061}" presName="accentRepeatNode" presStyleLbl="solidFgAcc1" presStyleIdx="2" presStyleCnt="3"/>
      <dgm:spPr/>
    </dgm:pt>
  </dgm:ptLst>
  <dgm:cxnLst>
    <dgm:cxn modelId="{55B14A79-1E05-4C24-AA8C-C29245A32D56}" type="presOf" srcId="{D66BB410-F488-417E-8776-D8BB40EB8061}" destId="{B3C85276-BEAA-4A39-B11F-8CF4EFAC3D07}" srcOrd="0" destOrd="0" presId="urn:microsoft.com/office/officeart/2008/layout/VerticalCurvedList"/>
    <dgm:cxn modelId="{4754D1B8-D5CE-45FD-934C-74F74612CC3E}" srcId="{F5BF043A-EA48-490B-AC83-104119FEA0AC}" destId="{CBE097C8-E3FD-4C3A-8FD3-D80A7297268B}" srcOrd="0" destOrd="0" parTransId="{6DFA56BB-7974-408C-8EC1-2607DF911E75}" sibTransId="{722DD094-EAAE-4399-8156-436128E1138F}"/>
    <dgm:cxn modelId="{6676A4FB-AB39-4045-B6D8-1B5DA89892A8}" srcId="{F5BF043A-EA48-490B-AC83-104119FEA0AC}" destId="{D66BB410-F488-417E-8776-D8BB40EB8061}" srcOrd="2" destOrd="0" parTransId="{95D8A792-29DD-4F7A-8932-A8A705B6EC83}" sibTransId="{7C56932E-EB52-4C61-AD88-2EFF8A5D9861}"/>
    <dgm:cxn modelId="{304E66CB-8989-4AB2-A1CC-7C0D0A2A12CE}" type="presOf" srcId="{F5BF043A-EA48-490B-AC83-104119FEA0AC}" destId="{187F7C7E-CCE0-40DE-9172-8569911711EB}" srcOrd="0" destOrd="0" presId="urn:microsoft.com/office/officeart/2008/layout/VerticalCurvedList"/>
    <dgm:cxn modelId="{69E5CD42-86A4-403B-8584-87BD6689EAED}" type="presOf" srcId="{722DD094-EAAE-4399-8156-436128E1138F}" destId="{F48DBC78-0954-4C09-975E-691AE56F6472}" srcOrd="0" destOrd="0" presId="urn:microsoft.com/office/officeart/2008/layout/VerticalCurvedList"/>
    <dgm:cxn modelId="{BF27EC48-2988-453D-9EB2-9CAC195F9393}" type="presOf" srcId="{D92ADB48-E1C2-4078-ABF7-2D0A9FAEC0E6}" destId="{7F25BBE6-B36E-49B7-BB8A-CB3DC8DCD2C5}" srcOrd="0" destOrd="0" presId="urn:microsoft.com/office/officeart/2008/layout/VerticalCurvedList"/>
    <dgm:cxn modelId="{55985C77-6D2A-4E42-9745-334241A3D3FE}" srcId="{F5BF043A-EA48-490B-AC83-104119FEA0AC}" destId="{D92ADB48-E1C2-4078-ABF7-2D0A9FAEC0E6}" srcOrd="1" destOrd="0" parTransId="{14BF3F72-F59E-48B6-959C-4BA71032DAB0}" sibTransId="{27E88790-AE60-4E43-AE79-4B90BF534955}"/>
    <dgm:cxn modelId="{5F7FC0A0-F858-4D99-8A21-4886F07B6502}" type="presOf" srcId="{CBE097C8-E3FD-4C3A-8FD3-D80A7297268B}" destId="{D6B62CED-6F8D-431C-A988-7BFB5B90DF6E}" srcOrd="0" destOrd="0" presId="urn:microsoft.com/office/officeart/2008/layout/VerticalCurvedList"/>
    <dgm:cxn modelId="{C0BA6B32-06DE-4503-9D17-EC3F7D0A882B}" type="presParOf" srcId="{187F7C7E-CCE0-40DE-9172-8569911711EB}" destId="{9AA55FDF-1FF8-46FE-B9D1-16EB54E96659}" srcOrd="0" destOrd="0" presId="urn:microsoft.com/office/officeart/2008/layout/VerticalCurvedList"/>
    <dgm:cxn modelId="{14474C05-6697-4D6F-BA88-9DCB616CE33D}" type="presParOf" srcId="{9AA55FDF-1FF8-46FE-B9D1-16EB54E96659}" destId="{B51E7B6F-5D8B-4264-B2E2-6A6957A5F8CA}" srcOrd="0" destOrd="0" presId="urn:microsoft.com/office/officeart/2008/layout/VerticalCurvedList"/>
    <dgm:cxn modelId="{952F2E8F-F93B-4BAC-AF9E-68CC6D998B08}" type="presParOf" srcId="{B51E7B6F-5D8B-4264-B2E2-6A6957A5F8CA}" destId="{94B25FD5-63E1-40BB-A599-9CCFAF9D6A70}" srcOrd="0" destOrd="0" presId="urn:microsoft.com/office/officeart/2008/layout/VerticalCurvedList"/>
    <dgm:cxn modelId="{0912A89E-38AC-4E0A-BD4A-CC88A610BA02}" type="presParOf" srcId="{B51E7B6F-5D8B-4264-B2E2-6A6957A5F8CA}" destId="{F48DBC78-0954-4C09-975E-691AE56F6472}" srcOrd="1" destOrd="0" presId="urn:microsoft.com/office/officeart/2008/layout/VerticalCurvedList"/>
    <dgm:cxn modelId="{CE7DCF07-47F2-40CC-B026-A08B9B58EA2C}" type="presParOf" srcId="{B51E7B6F-5D8B-4264-B2E2-6A6957A5F8CA}" destId="{3EA36FF8-0EC6-4F46-B09E-EAB0FF3A17DC}" srcOrd="2" destOrd="0" presId="urn:microsoft.com/office/officeart/2008/layout/VerticalCurvedList"/>
    <dgm:cxn modelId="{9D81A982-E86F-474D-8591-5019FBE209AD}" type="presParOf" srcId="{B51E7B6F-5D8B-4264-B2E2-6A6957A5F8CA}" destId="{97D2ABD6-C65D-48F1-8FC1-7FEE9AE6D573}" srcOrd="3" destOrd="0" presId="urn:microsoft.com/office/officeart/2008/layout/VerticalCurvedList"/>
    <dgm:cxn modelId="{E3A085F8-F37A-46FC-89B6-73236F6AE50E}" type="presParOf" srcId="{9AA55FDF-1FF8-46FE-B9D1-16EB54E96659}" destId="{D6B62CED-6F8D-431C-A988-7BFB5B90DF6E}" srcOrd="1" destOrd="0" presId="urn:microsoft.com/office/officeart/2008/layout/VerticalCurvedList"/>
    <dgm:cxn modelId="{F7136ECC-5679-4790-BEB5-22D2B3E4EA73}" type="presParOf" srcId="{9AA55FDF-1FF8-46FE-B9D1-16EB54E96659}" destId="{1F608F56-3A79-4503-8E77-49DC8F4DD291}" srcOrd="2" destOrd="0" presId="urn:microsoft.com/office/officeart/2008/layout/VerticalCurvedList"/>
    <dgm:cxn modelId="{124E477F-CBED-4975-9F50-54BDCE2E704D}" type="presParOf" srcId="{1F608F56-3A79-4503-8E77-49DC8F4DD291}" destId="{844E8741-4FAE-4EF5-9925-997A83C8D88A}" srcOrd="0" destOrd="0" presId="urn:microsoft.com/office/officeart/2008/layout/VerticalCurvedList"/>
    <dgm:cxn modelId="{378C8D3E-BBCD-4F76-B1E3-144CB6301426}" type="presParOf" srcId="{9AA55FDF-1FF8-46FE-B9D1-16EB54E96659}" destId="{7F25BBE6-B36E-49B7-BB8A-CB3DC8DCD2C5}" srcOrd="3" destOrd="0" presId="urn:microsoft.com/office/officeart/2008/layout/VerticalCurvedList"/>
    <dgm:cxn modelId="{D26AF00B-E9DB-4C47-92D4-C443143387F6}" type="presParOf" srcId="{9AA55FDF-1FF8-46FE-B9D1-16EB54E96659}" destId="{8919CD62-AB3B-42A4-B69F-F1E74E88BD48}" srcOrd="4" destOrd="0" presId="urn:microsoft.com/office/officeart/2008/layout/VerticalCurvedList"/>
    <dgm:cxn modelId="{D364558E-A424-4698-9A41-15E880588A04}" type="presParOf" srcId="{8919CD62-AB3B-42A4-B69F-F1E74E88BD48}" destId="{73F10C90-CC8B-4313-A294-93BC157B5E3A}" srcOrd="0" destOrd="0" presId="urn:microsoft.com/office/officeart/2008/layout/VerticalCurvedList"/>
    <dgm:cxn modelId="{5105FCEE-25E1-43EC-A3F7-EACAE24275EE}" type="presParOf" srcId="{9AA55FDF-1FF8-46FE-B9D1-16EB54E96659}" destId="{B3C85276-BEAA-4A39-B11F-8CF4EFAC3D07}" srcOrd="5" destOrd="0" presId="urn:microsoft.com/office/officeart/2008/layout/VerticalCurvedList"/>
    <dgm:cxn modelId="{1DF4837C-1F01-4A57-BF11-577D18E7CEBE}" type="presParOf" srcId="{9AA55FDF-1FF8-46FE-B9D1-16EB54E96659}" destId="{8106145D-D796-4CDA-B099-F2C28EF8140F}" srcOrd="6" destOrd="0" presId="urn:microsoft.com/office/officeart/2008/layout/VerticalCurvedList"/>
    <dgm:cxn modelId="{2FD1828A-E292-4A61-BBA9-6B8DA47EEE5B}" type="presParOf" srcId="{8106145D-D796-4CDA-B099-F2C28EF8140F}" destId="{709A8696-4E9D-45FC-8960-C3E5A03747A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B6D3B09-FE92-4A7B-92E7-96343798E27E}" type="doc">
      <dgm:prSet loTypeId="urn:microsoft.com/office/officeart/2008/layout/VerticalCurvedList" loCatId="list" qsTypeId="urn:microsoft.com/office/officeart/2005/8/quickstyle/3d1" qsCatId="3D" csTypeId="urn:microsoft.com/office/officeart/2005/8/colors/colorful5" csCatId="colorful" phldr="1"/>
      <dgm:spPr/>
      <dgm:t>
        <a:bodyPr/>
        <a:lstStyle/>
        <a:p>
          <a:endParaRPr lang="en-US"/>
        </a:p>
      </dgm:t>
    </dgm:pt>
    <dgm:pt modelId="{25A9E54E-6CCF-4AB4-B079-5FF69CE47386}">
      <dgm:prSet phldrT="[Text]"/>
      <dgm:spPr/>
      <dgm:t>
        <a:bodyPr/>
        <a:lstStyle/>
        <a:p>
          <a:r>
            <a:rPr lang="es-AR" dirty="0"/>
            <a:t>Desarrollo de capacidades.</a:t>
          </a:r>
          <a:endParaRPr lang="en-US" dirty="0"/>
        </a:p>
      </dgm:t>
    </dgm:pt>
    <dgm:pt modelId="{CC52B617-0D87-4C09-BD9E-A4C9780FF36C}" type="parTrans" cxnId="{8944DA2A-21E0-460B-819E-07D590B35AE2}">
      <dgm:prSet/>
      <dgm:spPr/>
      <dgm:t>
        <a:bodyPr/>
        <a:lstStyle/>
        <a:p>
          <a:endParaRPr lang="en-US"/>
        </a:p>
      </dgm:t>
    </dgm:pt>
    <dgm:pt modelId="{A81F69BB-B12B-4F6A-807D-CCB9C84E0474}" type="sibTrans" cxnId="{8944DA2A-21E0-460B-819E-07D590B35AE2}">
      <dgm:prSet/>
      <dgm:spPr/>
      <dgm:t>
        <a:bodyPr/>
        <a:lstStyle/>
        <a:p>
          <a:endParaRPr lang="en-US"/>
        </a:p>
      </dgm:t>
    </dgm:pt>
    <dgm:pt modelId="{3DB25726-BE10-455B-B2E2-EE991EE2D019}">
      <dgm:prSet/>
      <dgm:spPr/>
      <dgm:t>
        <a:bodyPr/>
        <a:lstStyle/>
        <a:p>
          <a:r>
            <a:rPr lang="es-AR" dirty="0"/>
            <a:t>Seguimiento personalizado.</a:t>
          </a:r>
        </a:p>
      </dgm:t>
    </dgm:pt>
    <dgm:pt modelId="{9DCAA6C8-928A-439F-B890-19EDDEA6820A}" type="parTrans" cxnId="{FB0BEB67-839E-4B89-81A1-89A5CFF6D324}">
      <dgm:prSet/>
      <dgm:spPr/>
      <dgm:t>
        <a:bodyPr/>
        <a:lstStyle/>
        <a:p>
          <a:endParaRPr lang="en-US"/>
        </a:p>
      </dgm:t>
    </dgm:pt>
    <dgm:pt modelId="{4DE032C1-8347-4B75-A858-AF8478E81FE8}" type="sibTrans" cxnId="{FB0BEB67-839E-4B89-81A1-89A5CFF6D324}">
      <dgm:prSet/>
      <dgm:spPr/>
      <dgm:t>
        <a:bodyPr/>
        <a:lstStyle/>
        <a:p>
          <a:endParaRPr lang="en-US"/>
        </a:p>
      </dgm:t>
    </dgm:pt>
    <dgm:pt modelId="{528A0FA5-A6DF-4C05-B22A-EC031DE9E678}">
      <dgm:prSet/>
      <dgm:spPr/>
      <dgm:t>
        <a:bodyPr/>
        <a:lstStyle/>
        <a:p>
          <a:r>
            <a:rPr lang="es-AR" dirty="0"/>
            <a:t>Contenido actualizado.</a:t>
          </a:r>
        </a:p>
      </dgm:t>
    </dgm:pt>
    <dgm:pt modelId="{8EA891EC-3B65-444A-B585-0F381453AFCE}" type="parTrans" cxnId="{4B383F00-A0E3-4054-B3AE-92942C940A3D}">
      <dgm:prSet/>
      <dgm:spPr/>
      <dgm:t>
        <a:bodyPr/>
        <a:lstStyle/>
        <a:p>
          <a:endParaRPr lang="en-US"/>
        </a:p>
      </dgm:t>
    </dgm:pt>
    <dgm:pt modelId="{F9032D0B-9CCD-47BE-AF1C-B953E4B54427}" type="sibTrans" cxnId="{4B383F00-A0E3-4054-B3AE-92942C940A3D}">
      <dgm:prSet/>
      <dgm:spPr/>
      <dgm:t>
        <a:bodyPr/>
        <a:lstStyle/>
        <a:p>
          <a:endParaRPr lang="en-US"/>
        </a:p>
      </dgm:t>
    </dgm:pt>
    <dgm:pt modelId="{FCA74C8B-5175-4DA7-9625-43576828D7E7}">
      <dgm:prSet/>
      <dgm:spPr/>
      <dgm:t>
        <a:bodyPr/>
        <a:lstStyle/>
        <a:p>
          <a:r>
            <a:rPr lang="es-AR" dirty="0"/>
            <a:t>Ayuda al docente en la planificación del curso.</a:t>
          </a:r>
        </a:p>
      </dgm:t>
    </dgm:pt>
    <dgm:pt modelId="{4985D93F-EA97-4000-83B6-B29283B0B49B}" type="parTrans" cxnId="{1B0CE777-DB33-465D-BE2C-53E16C51FF17}">
      <dgm:prSet/>
      <dgm:spPr/>
      <dgm:t>
        <a:bodyPr/>
        <a:lstStyle/>
        <a:p>
          <a:endParaRPr lang="en-US"/>
        </a:p>
      </dgm:t>
    </dgm:pt>
    <dgm:pt modelId="{31F37868-6F1A-4039-B385-43E3A76496BE}" type="sibTrans" cxnId="{1B0CE777-DB33-465D-BE2C-53E16C51FF17}">
      <dgm:prSet/>
      <dgm:spPr/>
      <dgm:t>
        <a:bodyPr/>
        <a:lstStyle/>
        <a:p>
          <a:endParaRPr lang="en-US"/>
        </a:p>
      </dgm:t>
    </dgm:pt>
    <dgm:pt modelId="{EF31650D-9AA0-4335-B8C8-2DCAEC518DBE}" type="pres">
      <dgm:prSet presAssocID="{DB6D3B09-FE92-4A7B-92E7-96343798E27E}" presName="Name0" presStyleCnt="0">
        <dgm:presLayoutVars>
          <dgm:chMax val="7"/>
          <dgm:chPref val="7"/>
          <dgm:dir/>
        </dgm:presLayoutVars>
      </dgm:prSet>
      <dgm:spPr/>
    </dgm:pt>
    <dgm:pt modelId="{2CC436DC-5930-4C75-8C53-6E0698A04EB2}" type="pres">
      <dgm:prSet presAssocID="{DB6D3B09-FE92-4A7B-92E7-96343798E27E}" presName="Name1" presStyleCnt="0"/>
      <dgm:spPr/>
    </dgm:pt>
    <dgm:pt modelId="{8E9FBC21-D8D3-4253-BDD9-6189276755C6}" type="pres">
      <dgm:prSet presAssocID="{DB6D3B09-FE92-4A7B-92E7-96343798E27E}" presName="cycle" presStyleCnt="0"/>
      <dgm:spPr/>
    </dgm:pt>
    <dgm:pt modelId="{1AFE25ED-96A6-4C3D-9416-DD3161BCC990}" type="pres">
      <dgm:prSet presAssocID="{DB6D3B09-FE92-4A7B-92E7-96343798E27E}" presName="srcNode" presStyleLbl="node1" presStyleIdx="0" presStyleCnt="4"/>
      <dgm:spPr/>
    </dgm:pt>
    <dgm:pt modelId="{745C52E3-8CC1-48C1-9A27-7D129391CB7A}" type="pres">
      <dgm:prSet presAssocID="{DB6D3B09-FE92-4A7B-92E7-96343798E27E}" presName="conn" presStyleLbl="parChTrans1D2" presStyleIdx="0" presStyleCnt="1"/>
      <dgm:spPr/>
    </dgm:pt>
    <dgm:pt modelId="{CE46C0DE-ECB0-49DF-BC05-D6B738BFF961}" type="pres">
      <dgm:prSet presAssocID="{DB6D3B09-FE92-4A7B-92E7-96343798E27E}" presName="extraNode" presStyleLbl="node1" presStyleIdx="0" presStyleCnt="4"/>
      <dgm:spPr/>
    </dgm:pt>
    <dgm:pt modelId="{E0ECDF8F-C379-48AA-B84E-C834AD7A8499}" type="pres">
      <dgm:prSet presAssocID="{DB6D3B09-FE92-4A7B-92E7-96343798E27E}" presName="dstNode" presStyleLbl="node1" presStyleIdx="0" presStyleCnt="4"/>
      <dgm:spPr/>
    </dgm:pt>
    <dgm:pt modelId="{AECC0477-BCFA-4C61-9A53-B69C39DED0E0}" type="pres">
      <dgm:prSet presAssocID="{25A9E54E-6CCF-4AB4-B079-5FF69CE47386}" presName="text_1" presStyleLbl="node1" presStyleIdx="0" presStyleCnt="4">
        <dgm:presLayoutVars>
          <dgm:bulletEnabled val="1"/>
        </dgm:presLayoutVars>
      </dgm:prSet>
      <dgm:spPr/>
    </dgm:pt>
    <dgm:pt modelId="{D0B6425D-5095-41DB-93D4-EAC61E2F59EB}" type="pres">
      <dgm:prSet presAssocID="{25A9E54E-6CCF-4AB4-B079-5FF69CE47386}" presName="accent_1" presStyleCnt="0"/>
      <dgm:spPr/>
    </dgm:pt>
    <dgm:pt modelId="{21177227-3955-4022-85C0-6846CCE7F4BD}" type="pres">
      <dgm:prSet presAssocID="{25A9E54E-6CCF-4AB4-B079-5FF69CE47386}" presName="accentRepeatNode" presStyleLbl="solidFgAcc1" presStyleIdx="0" presStyleCnt="4"/>
      <dgm:spPr/>
    </dgm:pt>
    <dgm:pt modelId="{C22C6CCC-1CCC-4BEB-8D90-B7BC9BBE3720}" type="pres">
      <dgm:prSet presAssocID="{3DB25726-BE10-455B-B2E2-EE991EE2D019}" presName="text_2" presStyleLbl="node1" presStyleIdx="1" presStyleCnt="4">
        <dgm:presLayoutVars>
          <dgm:bulletEnabled val="1"/>
        </dgm:presLayoutVars>
      </dgm:prSet>
      <dgm:spPr/>
    </dgm:pt>
    <dgm:pt modelId="{21672A41-54ED-4209-A24C-8722F20DF38B}" type="pres">
      <dgm:prSet presAssocID="{3DB25726-BE10-455B-B2E2-EE991EE2D019}" presName="accent_2" presStyleCnt="0"/>
      <dgm:spPr/>
    </dgm:pt>
    <dgm:pt modelId="{74E0D5CC-144D-4A9A-AB3A-80CA353C0DAC}" type="pres">
      <dgm:prSet presAssocID="{3DB25726-BE10-455B-B2E2-EE991EE2D019}" presName="accentRepeatNode" presStyleLbl="solidFgAcc1" presStyleIdx="1" presStyleCnt="4"/>
      <dgm:spPr/>
    </dgm:pt>
    <dgm:pt modelId="{D7A9BE23-3A68-4896-A698-D82726AC6DC8}" type="pres">
      <dgm:prSet presAssocID="{528A0FA5-A6DF-4C05-B22A-EC031DE9E678}" presName="text_3" presStyleLbl="node1" presStyleIdx="2" presStyleCnt="4">
        <dgm:presLayoutVars>
          <dgm:bulletEnabled val="1"/>
        </dgm:presLayoutVars>
      </dgm:prSet>
      <dgm:spPr/>
    </dgm:pt>
    <dgm:pt modelId="{C46FFF8A-6C6A-4866-913D-468A96C920A6}" type="pres">
      <dgm:prSet presAssocID="{528A0FA5-A6DF-4C05-B22A-EC031DE9E678}" presName="accent_3" presStyleCnt="0"/>
      <dgm:spPr/>
    </dgm:pt>
    <dgm:pt modelId="{B569934A-AB3C-4CDE-8020-50A56E19159C}" type="pres">
      <dgm:prSet presAssocID="{528A0FA5-A6DF-4C05-B22A-EC031DE9E678}" presName="accentRepeatNode" presStyleLbl="solidFgAcc1" presStyleIdx="2" presStyleCnt="4"/>
      <dgm:spPr/>
    </dgm:pt>
    <dgm:pt modelId="{7268F9FF-F65F-4283-94C5-C04623DCBC51}" type="pres">
      <dgm:prSet presAssocID="{FCA74C8B-5175-4DA7-9625-43576828D7E7}" presName="text_4" presStyleLbl="node1" presStyleIdx="3" presStyleCnt="4">
        <dgm:presLayoutVars>
          <dgm:bulletEnabled val="1"/>
        </dgm:presLayoutVars>
      </dgm:prSet>
      <dgm:spPr/>
    </dgm:pt>
    <dgm:pt modelId="{C36C20A3-8981-4923-AEBD-F51A20F77A05}" type="pres">
      <dgm:prSet presAssocID="{FCA74C8B-5175-4DA7-9625-43576828D7E7}" presName="accent_4" presStyleCnt="0"/>
      <dgm:spPr/>
    </dgm:pt>
    <dgm:pt modelId="{F86CD984-AD69-453A-839C-9DDDC733536B}" type="pres">
      <dgm:prSet presAssocID="{FCA74C8B-5175-4DA7-9625-43576828D7E7}" presName="accentRepeatNode" presStyleLbl="solidFgAcc1" presStyleIdx="3" presStyleCnt="4"/>
      <dgm:spPr/>
    </dgm:pt>
  </dgm:ptLst>
  <dgm:cxnLst>
    <dgm:cxn modelId="{8AC8CFA4-0532-4907-AD7F-BD6CF4E81A98}" type="presOf" srcId="{3DB25726-BE10-455B-B2E2-EE991EE2D019}" destId="{C22C6CCC-1CCC-4BEB-8D90-B7BC9BBE3720}" srcOrd="0" destOrd="0" presId="urn:microsoft.com/office/officeart/2008/layout/VerticalCurvedList"/>
    <dgm:cxn modelId="{1B0CE777-DB33-465D-BE2C-53E16C51FF17}" srcId="{DB6D3B09-FE92-4A7B-92E7-96343798E27E}" destId="{FCA74C8B-5175-4DA7-9625-43576828D7E7}" srcOrd="3" destOrd="0" parTransId="{4985D93F-EA97-4000-83B6-B29283B0B49B}" sibTransId="{31F37868-6F1A-4039-B385-43E3A76496BE}"/>
    <dgm:cxn modelId="{4B383F00-A0E3-4054-B3AE-92942C940A3D}" srcId="{DB6D3B09-FE92-4A7B-92E7-96343798E27E}" destId="{528A0FA5-A6DF-4C05-B22A-EC031DE9E678}" srcOrd="2" destOrd="0" parTransId="{8EA891EC-3B65-444A-B585-0F381453AFCE}" sibTransId="{F9032D0B-9CCD-47BE-AF1C-B953E4B54427}"/>
    <dgm:cxn modelId="{6FDE88CA-FEC5-4A78-86D1-F8DD2701F7CD}" type="presOf" srcId="{DB6D3B09-FE92-4A7B-92E7-96343798E27E}" destId="{EF31650D-9AA0-4335-B8C8-2DCAEC518DBE}" srcOrd="0" destOrd="0" presId="urn:microsoft.com/office/officeart/2008/layout/VerticalCurvedList"/>
    <dgm:cxn modelId="{E49CC08C-229C-447F-A7A4-21F1AD4E5F51}" type="presOf" srcId="{FCA74C8B-5175-4DA7-9625-43576828D7E7}" destId="{7268F9FF-F65F-4283-94C5-C04623DCBC51}" srcOrd="0" destOrd="0" presId="urn:microsoft.com/office/officeart/2008/layout/VerticalCurvedList"/>
    <dgm:cxn modelId="{828873EF-2167-4258-9847-D2884AD4AC64}" type="presOf" srcId="{A81F69BB-B12B-4F6A-807D-CCB9C84E0474}" destId="{745C52E3-8CC1-48C1-9A27-7D129391CB7A}" srcOrd="0" destOrd="0" presId="urn:microsoft.com/office/officeart/2008/layout/VerticalCurvedList"/>
    <dgm:cxn modelId="{8944DA2A-21E0-460B-819E-07D590B35AE2}" srcId="{DB6D3B09-FE92-4A7B-92E7-96343798E27E}" destId="{25A9E54E-6CCF-4AB4-B079-5FF69CE47386}" srcOrd="0" destOrd="0" parTransId="{CC52B617-0D87-4C09-BD9E-A4C9780FF36C}" sibTransId="{A81F69BB-B12B-4F6A-807D-CCB9C84E0474}"/>
    <dgm:cxn modelId="{FB0BEB67-839E-4B89-81A1-89A5CFF6D324}" srcId="{DB6D3B09-FE92-4A7B-92E7-96343798E27E}" destId="{3DB25726-BE10-455B-B2E2-EE991EE2D019}" srcOrd="1" destOrd="0" parTransId="{9DCAA6C8-928A-439F-B890-19EDDEA6820A}" sibTransId="{4DE032C1-8347-4B75-A858-AF8478E81FE8}"/>
    <dgm:cxn modelId="{773C46C9-38A9-4DAF-A06D-B92C34CFD1EF}" type="presOf" srcId="{25A9E54E-6CCF-4AB4-B079-5FF69CE47386}" destId="{AECC0477-BCFA-4C61-9A53-B69C39DED0E0}" srcOrd="0" destOrd="0" presId="urn:microsoft.com/office/officeart/2008/layout/VerticalCurvedList"/>
    <dgm:cxn modelId="{B8F29067-BAF4-40F5-B877-8D9893A22161}" type="presOf" srcId="{528A0FA5-A6DF-4C05-B22A-EC031DE9E678}" destId="{D7A9BE23-3A68-4896-A698-D82726AC6DC8}" srcOrd="0" destOrd="0" presId="urn:microsoft.com/office/officeart/2008/layout/VerticalCurvedList"/>
    <dgm:cxn modelId="{8B6B2A4B-D0B7-4C1F-8BD5-CCC57CAAD373}" type="presParOf" srcId="{EF31650D-9AA0-4335-B8C8-2DCAEC518DBE}" destId="{2CC436DC-5930-4C75-8C53-6E0698A04EB2}" srcOrd="0" destOrd="0" presId="urn:microsoft.com/office/officeart/2008/layout/VerticalCurvedList"/>
    <dgm:cxn modelId="{B2940CA2-EF8F-4E8A-BA0E-550A36A4F1FA}" type="presParOf" srcId="{2CC436DC-5930-4C75-8C53-6E0698A04EB2}" destId="{8E9FBC21-D8D3-4253-BDD9-6189276755C6}" srcOrd="0" destOrd="0" presId="urn:microsoft.com/office/officeart/2008/layout/VerticalCurvedList"/>
    <dgm:cxn modelId="{9A22E7F2-706F-405A-8826-36E972A7D79B}" type="presParOf" srcId="{8E9FBC21-D8D3-4253-BDD9-6189276755C6}" destId="{1AFE25ED-96A6-4C3D-9416-DD3161BCC990}" srcOrd="0" destOrd="0" presId="urn:microsoft.com/office/officeart/2008/layout/VerticalCurvedList"/>
    <dgm:cxn modelId="{7F6A1A50-6F4E-401E-9CB2-A4A9269E2F5B}" type="presParOf" srcId="{8E9FBC21-D8D3-4253-BDD9-6189276755C6}" destId="{745C52E3-8CC1-48C1-9A27-7D129391CB7A}" srcOrd="1" destOrd="0" presId="urn:microsoft.com/office/officeart/2008/layout/VerticalCurvedList"/>
    <dgm:cxn modelId="{BDF1C5F3-1975-4BAD-A468-C21CE7B4A064}" type="presParOf" srcId="{8E9FBC21-D8D3-4253-BDD9-6189276755C6}" destId="{CE46C0DE-ECB0-49DF-BC05-D6B738BFF961}" srcOrd="2" destOrd="0" presId="urn:microsoft.com/office/officeart/2008/layout/VerticalCurvedList"/>
    <dgm:cxn modelId="{59F57FC9-3109-44B7-8464-50E905031453}" type="presParOf" srcId="{8E9FBC21-D8D3-4253-BDD9-6189276755C6}" destId="{E0ECDF8F-C379-48AA-B84E-C834AD7A8499}" srcOrd="3" destOrd="0" presId="urn:microsoft.com/office/officeart/2008/layout/VerticalCurvedList"/>
    <dgm:cxn modelId="{CA715736-7B6A-4B45-96E2-CCA38F7B7FAF}" type="presParOf" srcId="{2CC436DC-5930-4C75-8C53-6E0698A04EB2}" destId="{AECC0477-BCFA-4C61-9A53-B69C39DED0E0}" srcOrd="1" destOrd="0" presId="urn:microsoft.com/office/officeart/2008/layout/VerticalCurvedList"/>
    <dgm:cxn modelId="{A2124C21-C1BA-48AA-927E-FF4E94E6A9E6}" type="presParOf" srcId="{2CC436DC-5930-4C75-8C53-6E0698A04EB2}" destId="{D0B6425D-5095-41DB-93D4-EAC61E2F59EB}" srcOrd="2" destOrd="0" presId="urn:microsoft.com/office/officeart/2008/layout/VerticalCurvedList"/>
    <dgm:cxn modelId="{30A794C5-3D8C-4431-A9A1-F47172B8E7A9}" type="presParOf" srcId="{D0B6425D-5095-41DB-93D4-EAC61E2F59EB}" destId="{21177227-3955-4022-85C0-6846CCE7F4BD}" srcOrd="0" destOrd="0" presId="urn:microsoft.com/office/officeart/2008/layout/VerticalCurvedList"/>
    <dgm:cxn modelId="{60958E06-7270-4375-865A-B29CA21DDB90}" type="presParOf" srcId="{2CC436DC-5930-4C75-8C53-6E0698A04EB2}" destId="{C22C6CCC-1CCC-4BEB-8D90-B7BC9BBE3720}" srcOrd="3" destOrd="0" presId="urn:microsoft.com/office/officeart/2008/layout/VerticalCurvedList"/>
    <dgm:cxn modelId="{98F9AEEF-E754-4A7E-8309-C8DDB3273E24}" type="presParOf" srcId="{2CC436DC-5930-4C75-8C53-6E0698A04EB2}" destId="{21672A41-54ED-4209-A24C-8722F20DF38B}" srcOrd="4" destOrd="0" presId="urn:microsoft.com/office/officeart/2008/layout/VerticalCurvedList"/>
    <dgm:cxn modelId="{B6E60DA4-C583-4E8D-B1D7-02C86B764C89}" type="presParOf" srcId="{21672A41-54ED-4209-A24C-8722F20DF38B}" destId="{74E0D5CC-144D-4A9A-AB3A-80CA353C0DAC}" srcOrd="0" destOrd="0" presId="urn:microsoft.com/office/officeart/2008/layout/VerticalCurvedList"/>
    <dgm:cxn modelId="{68A69308-15A3-4379-BE10-43EB627AB43E}" type="presParOf" srcId="{2CC436DC-5930-4C75-8C53-6E0698A04EB2}" destId="{D7A9BE23-3A68-4896-A698-D82726AC6DC8}" srcOrd="5" destOrd="0" presId="urn:microsoft.com/office/officeart/2008/layout/VerticalCurvedList"/>
    <dgm:cxn modelId="{A843066D-922A-4D67-857A-B506CA42F119}" type="presParOf" srcId="{2CC436DC-5930-4C75-8C53-6E0698A04EB2}" destId="{C46FFF8A-6C6A-4866-913D-468A96C920A6}" srcOrd="6" destOrd="0" presId="urn:microsoft.com/office/officeart/2008/layout/VerticalCurvedList"/>
    <dgm:cxn modelId="{E19D4CD0-CD13-4798-9854-235B1338EB04}" type="presParOf" srcId="{C46FFF8A-6C6A-4866-913D-468A96C920A6}" destId="{B569934A-AB3C-4CDE-8020-50A56E19159C}" srcOrd="0" destOrd="0" presId="urn:microsoft.com/office/officeart/2008/layout/VerticalCurvedList"/>
    <dgm:cxn modelId="{68954B91-E3ED-49A1-8346-3CB3F517631E}" type="presParOf" srcId="{2CC436DC-5930-4C75-8C53-6E0698A04EB2}" destId="{7268F9FF-F65F-4283-94C5-C04623DCBC51}" srcOrd="7" destOrd="0" presId="urn:microsoft.com/office/officeart/2008/layout/VerticalCurvedList"/>
    <dgm:cxn modelId="{50224228-9A2B-40FC-A330-688D51E5AD92}" type="presParOf" srcId="{2CC436DC-5930-4C75-8C53-6E0698A04EB2}" destId="{C36C20A3-8981-4923-AEBD-F51A20F77A05}" srcOrd="8" destOrd="0" presId="urn:microsoft.com/office/officeart/2008/layout/VerticalCurvedList"/>
    <dgm:cxn modelId="{61DD3339-27D1-4959-822C-823A9F6590CD}" type="presParOf" srcId="{C36C20A3-8981-4923-AEBD-F51A20F77A05}" destId="{F86CD984-AD69-453A-839C-9DDDC733536B}"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7B58AD-FF0F-4A34-828B-451EEBEEFE17}">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077D187-43C7-4315-BF44-EF9768AF006C}">
      <dsp:nvSpPr>
        <dsp:cNvPr id="0" name=""/>
        <dsp:cNvSpPr/>
      </dsp:nvSpPr>
      <dsp:spPr>
        <a:xfrm>
          <a:off x="604289" y="435133"/>
          <a:ext cx="9851585" cy="87026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s-AR" sz="4500" kern="1200" dirty="0"/>
            <a:t>Desactualización de contenidos.</a:t>
          </a:r>
          <a:endParaRPr lang="en-US" sz="4500" kern="1200" dirty="0"/>
        </a:p>
      </dsp:txBody>
      <dsp:txXfrm>
        <a:off x="604289" y="435133"/>
        <a:ext cx="9851585" cy="870267"/>
      </dsp:txXfrm>
    </dsp:sp>
    <dsp:sp modelId="{14DB2C03-246F-4FC7-8332-42EE92CB3169}">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4923EF-2B65-40D0-9F1F-32A01029A161}">
      <dsp:nvSpPr>
        <dsp:cNvPr id="0" name=""/>
        <dsp:cNvSpPr/>
      </dsp:nvSpPr>
      <dsp:spPr>
        <a:xfrm>
          <a:off x="920631" y="1740535"/>
          <a:ext cx="9535243" cy="870267"/>
        </a:xfrm>
        <a:prstGeom prst="rect">
          <a:avLst/>
        </a:prstGeom>
        <a:solidFill>
          <a:schemeClr val="accent5">
            <a:hueOff val="-3676672"/>
            <a:satOff val="-511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s-AR" sz="4500" kern="1200" dirty="0"/>
            <a:t>Educación no personalizada.</a:t>
          </a:r>
          <a:endParaRPr lang="en-US" sz="4500" kern="1200" dirty="0"/>
        </a:p>
      </dsp:txBody>
      <dsp:txXfrm>
        <a:off x="920631" y="1740535"/>
        <a:ext cx="9535243" cy="870267"/>
      </dsp:txXfrm>
    </dsp:sp>
    <dsp:sp modelId="{28C5BFBD-FC12-4C89-9E75-D4607F9534BC}">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5">
              <a:hueOff val="-3676672"/>
              <a:satOff val="-5114"/>
              <a:lumOff val="-1961"/>
              <a:alphaOff val="0"/>
            </a:schemeClr>
          </a:solidFill>
          <a:prstDash val="solid"/>
          <a:miter lim="800000"/>
        </a:ln>
        <a:effectLst/>
      </dsp:spPr>
      <dsp:style>
        <a:lnRef idx="2">
          <a:scrgbClr r="0" g="0" b="0"/>
        </a:lnRef>
        <a:fillRef idx="1">
          <a:scrgbClr r="0" g="0" b="0"/>
        </a:fillRef>
        <a:effectRef idx="0">
          <a:scrgbClr r="0" g="0" b="0"/>
        </a:effectRef>
        <a:fontRef idx="minor"/>
      </dsp:style>
    </dsp:sp>
    <dsp:sp modelId="{F925D84D-7A3A-42C3-804E-9E0372566B7A}">
      <dsp:nvSpPr>
        <dsp:cNvPr id="0" name=""/>
        <dsp:cNvSpPr/>
      </dsp:nvSpPr>
      <dsp:spPr>
        <a:xfrm>
          <a:off x="604289" y="3045936"/>
          <a:ext cx="9851585" cy="870267"/>
        </a:xfrm>
        <a:prstGeom prst="rec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s-AR" sz="4500" kern="1200" dirty="0"/>
            <a:t>Bajo rendimiento y desmotivación.</a:t>
          </a:r>
          <a:endParaRPr lang="en-US" sz="4500" kern="1200" dirty="0"/>
        </a:p>
      </dsp:txBody>
      <dsp:txXfrm>
        <a:off x="604289" y="3045936"/>
        <a:ext cx="9851585" cy="870267"/>
      </dsp:txXfrm>
    </dsp:sp>
    <dsp:sp modelId="{53B0F6B9-537E-45EB-ABFE-7351236D8955}">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5">
              <a:hueOff val="-7353344"/>
              <a:satOff val="-10228"/>
              <a:lumOff val="-3922"/>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8DBC78-0954-4C09-975E-691AE56F6472}">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6">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6B62CED-6F8D-431C-A988-7BFB5B90DF6E}">
      <dsp:nvSpPr>
        <dsp:cNvPr id="0" name=""/>
        <dsp:cNvSpPr/>
      </dsp:nvSpPr>
      <dsp:spPr>
        <a:xfrm>
          <a:off x="604289" y="435133"/>
          <a:ext cx="9851585" cy="870267"/>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s-AR" sz="4500" kern="1200" dirty="0"/>
            <a:t>Utilizando IRT.</a:t>
          </a:r>
          <a:endParaRPr lang="en-US" sz="4500" kern="1200" dirty="0"/>
        </a:p>
      </dsp:txBody>
      <dsp:txXfrm>
        <a:off x="604289" y="435133"/>
        <a:ext cx="9851585" cy="870267"/>
      </dsp:txXfrm>
    </dsp:sp>
    <dsp:sp modelId="{844E8741-4FAE-4EF5-9925-997A83C8D88A}">
      <dsp:nvSpPr>
        <dsp:cNvPr id="0" name=""/>
        <dsp:cNvSpPr/>
      </dsp:nvSpPr>
      <dsp:spPr>
        <a:xfrm>
          <a:off x="60372" y="326350"/>
          <a:ext cx="1087834" cy="1087834"/>
        </a:xfrm>
        <a:prstGeom prst="ellipse">
          <a:avLst/>
        </a:prstGeom>
        <a:solidFill>
          <a:schemeClr val="lt1">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7F25BBE6-B36E-49B7-BB8A-CB3DC8DCD2C5}">
      <dsp:nvSpPr>
        <dsp:cNvPr id="0" name=""/>
        <dsp:cNvSpPr/>
      </dsp:nvSpPr>
      <dsp:spPr>
        <a:xfrm>
          <a:off x="920631" y="1740535"/>
          <a:ext cx="9535243" cy="870267"/>
        </a:xfrm>
        <a:prstGeom prst="rect">
          <a:avLst/>
        </a:prstGeom>
        <a:gradFill rotWithShape="0">
          <a:gsLst>
            <a:gs pos="0">
              <a:schemeClr val="accent5">
                <a:hueOff val="-3676672"/>
                <a:satOff val="-5114"/>
                <a:lumOff val="-1961"/>
                <a:alphaOff val="0"/>
                <a:satMod val="103000"/>
                <a:lumMod val="102000"/>
                <a:tint val="94000"/>
              </a:schemeClr>
            </a:gs>
            <a:gs pos="50000">
              <a:schemeClr val="accent5">
                <a:hueOff val="-3676672"/>
                <a:satOff val="-5114"/>
                <a:lumOff val="-1961"/>
                <a:alphaOff val="0"/>
                <a:satMod val="110000"/>
                <a:lumMod val="100000"/>
                <a:shade val="100000"/>
              </a:schemeClr>
            </a:gs>
            <a:gs pos="100000">
              <a:schemeClr val="accent5">
                <a:hueOff val="-3676672"/>
                <a:satOff val="-5114"/>
                <a:lumOff val="-1961"/>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s-AR" sz="4500" kern="1200" dirty="0"/>
            <a:t>Contenido Agnóstico.</a:t>
          </a:r>
          <a:endParaRPr lang="en-US" sz="4500" kern="1200" dirty="0"/>
        </a:p>
      </dsp:txBody>
      <dsp:txXfrm>
        <a:off x="920631" y="1740535"/>
        <a:ext cx="9535243" cy="870267"/>
      </dsp:txXfrm>
    </dsp:sp>
    <dsp:sp modelId="{73F10C90-CC8B-4313-A294-93BC157B5E3A}">
      <dsp:nvSpPr>
        <dsp:cNvPr id="0" name=""/>
        <dsp:cNvSpPr/>
      </dsp:nvSpPr>
      <dsp:spPr>
        <a:xfrm>
          <a:off x="376714" y="1631751"/>
          <a:ext cx="1087834" cy="1087834"/>
        </a:xfrm>
        <a:prstGeom prst="ellipse">
          <a:avLst/>
        </a:prstGeom>
        <a:solidFill>
          <a:schemeClr val="lt1">
            <a:hueOff val="0"/>
            <a:satOff val="0"/>
            <a:lumOff val="0"/>
            <a:alphaOff val="0"/>
          </a:schemeClr>
        </a:solidFill>
        <a:ln w="6350" cap="flat" cmpd="sng" algn="ctr">
          <a:solidFill>
            <a:schemeClr val="accent5">
              <a:hueOff val="-3676672"/>
              <a:satOff val="-5114"/>
              <a:lumOff val="-1961"/>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B3C85276-BEAA-4A39-B11F-8CF4EFAC3D07}">
      <dsp:nvSpPr>
        <dsp:cNvPr id="0" name=""/>
        <dsp:cNvSpPr/>
      </dsp:nvSpPr>
      <dsp:spPr>
        <a:xfrm>
          <a:off x="604289" y="3045936"/>
          <a:ext cx="9851585" cy="870267"/>
        </a:xfrm>
        <a:prstGeom prst="rect">
          <a:avLst/>
        </a:prstGeom>
        <a:gradFill rotWithShape="0">
          <a:gsLst>
            <a:gs pos="0">
              <a:schemeClr val="accent5">
                <a:hueOff val="-7353344"/>
                <a:satOff val="-10228"/>
                <a:lumOff val="-3922"/>
                <a:alphaOff val="0"/>
                <a:satMod val="103000"/>
                <a:lumMod val="102000"/>
                <a:tint val="94000"/>
              </a:schemeClr>
            </a:gs>
            <a:gs pos="50000">
              <a:schemeClr val="accent5">
                <a:hueOff val="-7353344"/>
                <a:satOff val="-10228"/>
                <a:lumOff val="-3922"/>
                <a:alphaOff val="0"/>
                <a:satMod val="110000"/>
                <a:lumMod val="100000"/>
                <a:shade val="100000"/>
              </a:schemeClr>
            </a:gs>
            <a:gs pos="100000">
              <a:schemeClr val="accent5">
                <a:hueOff val="-7353344"/>
                <a:satOff val="-10228"/>
                <a:lumOff val="-3922"/>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90775" tIns="114300" rIns="114300" bIns="114300" numCol="1" spcCol="1270" anchor="ctr" anchorCtr="0">
          <a:noAutofit/>
        </a:bodyPr>
        <a:lstStyle/>
        <a:p>
          <a:pPr marL="0" lvl="0" indent="0" algn="l" defTabSz="2000250">
            <a:lnSpc>
              <a:spcPct val="90000"/>
            </a:lnSpc>
            <a:spcBef>
              <a:spcPct val="0"/>
            </a:spcBef>
            <a:spcAft>
              <a:spcPct val="35000"/>
            </a:spcAft>
            <a:buNone/>
          </a:pPr>
          <a:r>
            <a:rPr lang="es-AR" sz="4500" kern="1200" dirty="0"/>
            <a:t>Aprendiendo del alumno.</a:t>
          </a:r>
          <a:endParaRPr lang="en-US" sz="4500" kern="1200" dirty="0"/>
        </a:p>
      </dsp:txBody>
      <dsp:txXfrm>
        <a:off x="604289" y="3045936"/>
        <a:ext cx="9851585" cy="870267"/>
      </dsp:txXfrm>
    </dsp:sp>
    <dsp:sp modelId="{709A8696-4E9D-45FC-8960-C3E5A03747A3}">
      <dsp:nvSpPr>
        <dsp:cNvPr id="0" name=""/>
        <dsp:cNvSpPr/>
      </dsp:nvSpPr>
      <dsp:spPr>
        <a:xfrm>
          <a:off x="60372" y="2937153"/>
          <a:ext cx="1087834" cy="1087834"/>
        </a:xfrm>
        <a:prstGeom prst="ellipse">
          <a:avLst/>
        </a:prstGeom>
        <a:solidFill>
          <a:schemeClr val="lt1">
            <a:hueOff val="0"/>
            <a:satOff val="0"/>
            <a:lumOff val="0"/>
            <a:alphaOff val="0"/>
          </a:schemeClr>
        </a:solidFill>
        <a:ln w="6350" cap="flat" cmpd="sng" algn="ctr">
          <a:solidFill>
            <a:schemeClr val="accent5">
              <a:hueOff val="-7353344"/>
              <a:satOff val="-10228"/>
              <a:lumOff val="-3922"/>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5C52E3-8CC1-48C1-9A27-7D129391CB7A}">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6">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AECC0477-BCFA-4C61-9A53-B69C39DED0E0}">
      <dsp:nvSpPr>
        <dsp:cNvPr id="0" name=""/>
        <dsp:cNvSpPr/>
      </dsp:nvSpPr>
      <dsp:spPr>
        <a:xfrm>
          <a:off x="492024" y="334530"/>
          <a:ext cx="9963850" cy="669409"/>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Desarrollo de capacidades.</a:t>
          </a:r>
          <a:endParaRPr lang="en-US" sz="3500" kern="1200" dirty="0"/>
        </a:p>
      </dsp:txBody>
      <dsp:txXfrm>
        <a:off x="492024" y="334530"/>
        <a:ext cx="9963850" cy="669409"/>
      </dsp:txXfrm>
    </dsp:sp>
    <dsp:sp modelId="{21177227-3955-4022-85C0-6846CCE7F4BD}">
      <dsp:nvSpPr>
        <dsp:cNvPr id="0" name=""/>
        <dsp:cNvSpPr/>
      </dsp:nvSpPr>
      <dsp:spPr>
        <a:xfrm>
          <a:off x="73643" y="250854"/>
          <a:ext cx="836762" cy="836762"/>
        </a:xfrm>
        <a:prstGeom prst="ellipse">
          <a:avLst/>
        </a:prstGeom>
        <a:solidFill>
          <a:schemeClr val="lt1">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C22C6CCC-1CCC-4BEB-8D90-B7BC9BBE3720}">
      <dsp:nvSpPr>
        <dsp:cNvPr id="0" name=""/>
        <dsp:cNvSpPr/>
      </dsp:nvSpPr>
      <dsp:spPr>
        <a:xfrm>
          <a:off x="875812" y="1338819"/>
          <a:ext cx="9580062" cy="669409"/>
        </a:xfrm>
        <a:prstGeom prst="rect">
          <a:avLst/>
        </a:prstGeom>
        <a:gradFill rotWithShape="0">
          <a:gsLst>
            <a:gs pos="0">
              <a:schemeClr val="accent5">
                <a:hueOff val="-2451115"/>
                <a:satOff val="-3409"/>
                <a:lumOff val="-1307"/>
                <a:alphaOff val="0"/>
                <a:satMod val="103000"/>
                <a:lumMod val="102000"/>
                <a:tint val="94000"/>
              </a:schemeClr>
            </a:gs>
            <a:gs pos="50000">
              <a:schemeClr val="accent5">
                <a:hueOff val="-2451115"/>
                <a:satOff val="-3409"/>
                <a:lumOff val="-1307"/>
                <a:alphaOff val="0"/>
                <a:satMod val="110000"/>
                <a:lumMod val="100000"/>
                <a:shade val="100000"/>
              </a:schemeClr>
            </a:gs>
            <a:gs pos="100000">
              <a:schemeClr val="accent5">
                <a:hueOff val="-2451115"/>
                <a:satOff val="-3409"/>
                <a:lumOff val="-1307"/>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Seguimiento personalizado.</a:t>
          </a:r>
        </a:p>
      </dsp:txBody>
      <dsp:txXfrm>
        <a:off x="875812" y="1338819"/>
        <a:ext cx="9580062" cy="669409"/>
      </dsp:txXfrm>
    </dsp:sp>
    <dsp:sp modelId="{74E0D5CC-144D-4A9A-AB3A-80CA353C0DAC}">
      <dsp:nvSpPr>
        <dsp:cNvPr id="0" name=""/>
        <dsp:cNvSpPr/>
      </dsp:nvSpPr>
      <dsp:spPr>
        <a:xfrm>
          <a:off x="457431" y="1255143"/>
          <a:ext cx="836762" cy="836762"/>
        </a:xfrm>
        <a:prstGeom prst="ellipse">
          <a:avLst/>
        </a:prstGeom>
        <a:solidFill>
          <a:schemeClr val="lt1">
            <a:hueOff val="0"/>
            <a:satOff val="0"/>
            <a:lumOff val="0"/>
            <a:alphaOff val="0"/>
          </a:schemeClr>
        </a:solidFill>
        <a:ln w="6350" cap="flat" cmpd="sng" algn="ctr">
          <a:solidFill>
            <a:schemeClr val="accent5">
              <a:hueOff val="-2451115"/>
              <a:satOff val="-3409"/>
              <a:lumOff val="-1307"/>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D7A9BE23-3A68-4896-A698-D82726AC6DC8}">
      <dsp:nvSpPr>
        <dsp:cNvPr id="0" name=""/>
        <dsp:cNvSpPr/>
      </dsp:nvSpPr>
      <dsp:spPr>
        <a:xfrm>
          <a:off x="875812" y="2343108"/>
          <a:ext cx="9580062" cy="669409"/>
        </a:xfrm>
        <a:prstGeom prst="rect">
          <a:avLst/>
        </a:prstGeom>
        <a:gradFill rotWithShape="0">
          <a:gsLst>
            <a:gs pos="0">
              <a:schemeClr val="accent5">
                <a:hueOff val="-4902230"/>
                <a:satOff val="-6819"/>
                <a:lumOff val="-2615"/>
                <a:alphaOff val="0"/>
                <a:satMod val="103000"/>
                <a:lumMod val="102000"/>
                <a:tint val="94000"/>
              </a:schemeClr>
            </a:gs>
            <a:gs pos="50000">
              <a:schemeClr val="accent5">
                <a:hueOff val="-4902230"/>
                <a:satOff val="-6819"/>
                <a:lumOff val="-2615"/>
                <a:alphaOff val="0"/>
                <a:satMod val="110000"/>
                <a:lumMod val="100000"/>
                <a:shade val="100000"/>
              </a:schemeClr>
            </a:gs>
            <a:gs pos="100000">
              <a:schemeClr val="accent5">
                <a:hueOff val="-4902230"/>
                <a:satOff val="-6819"/>
                <a:lumOff val="-2615"/>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Contenido actualizado.</a:t>
          </a:r>
        </a:p>
      </dsp:txBody>
      <dsp:txXfrm>
        <a:off x="875812" y="2343108"/>
        <a:ext cx="9580062" cy="669409"/>
      </dsp:txXfrm>
    </dsp:sp>
    <dsp:sp modelId="{B569934A-AB3C-4CDE-8020-50A56E19159C}">
      <dsp:nvSpPr>
        <dsp:cNvPr id="0" name=""/>
        <dsp:cNvSpPr/>
      </dsp:nvSpPr>
      <dsp:spPr>
        <a:xfrm>
          <a:off x="457431" y="2259432"/>
          <a:ext cx="836762" cy="836762"/>
        </a:xfrm>
        <a:prstGeom prst="ellipse">
          <a:avLst/>
        </a:prstGeom>
        <a:solidFill>
          <a:schemeClr val="lt1">
            <a:hueOff val="0"/>
            <a:satOff val="0"/>
            <a:lumOff val="0"/>
            <a:alphaOff val="0"/>
          </a:schemeClr>
        </a:solidFill>
        <a:ln w="6350" cap="flat" cmpd="sng" algn="ctr">
          <a:solidFill>
            <a:schemeClr val="accent5">
              <a:hueOff val="-4902230"/>
              <a:satOff val="-6819"/>
              <a:lumOff val="-2615"/>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7268F9FF-F65F-4283-94C5-C04623DCBC51}">
      <dsp:nvSpPr>
        <dsp:cNvPr id="0" name=""/>
        <dsp:cNvSpPr/>
      </dsp:nvSpPr>
      <dsp:spPr>
        <a:xfrm>
          <a:off x="492024" y="3347397"/>
          <a:ext cx="9963850" cy="669409"/>
        </a:xfrm>
        <a:prstGeom prst="rect">
          <a:avLst/>
        </a:prstGeom>
        <a:gradFill rotWithShape="0">
          <a:gsLst>
            <a:gs pos="0">
              <a:schemeClr val="accent5">
                <a:hueOff val="-7353344"/>
                <a:satOff val="-10228"/>
                <a:lumOff val="-3922"/>
                <a:alphaOff val="0"/>
                <a:satMod val="103000"/>
                <a:lumMod val="102000"/>
                <a:tint val="94000"/>
              </a:schemeClr>
            </a:gs>
            <a:gs pos="50000">
              <a:schemeClr val="accent5">
                <a:hueOff val="-7353344"/>
                <a:satOff val="-10228"/>
                <a:lumOff val="-3922"/>
                <a:alphaOff val="0"/>
                <a:satMod val="110000"/>
                <a:lumMod val="100000"/>
                <a:shade val="100000"/>
              </a:schemeClr>
            </a:gs>
            <a:gs pos="100000">
              <a:schemeClr val="accent5">
                <a:hueOff val="-7353344"/>
                <a:satOff val="-10228"/>
                <a:lumOff val="-3922"/>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1344" tIns="88900" rIns="88900" bIns="88900" numCol="1" spcCol="1270" anchor="ctr" anchorCtr="0">
          <a:noAutofit/>
        </a:bodyPr>
        <a:lstStyle/>
        <a:p>
          <a:pPr marL="0" lvl="0" indent="0" algn="l" defTabSz="1555750">
            <a:lnSpc>
              <a:spcPct val="90000"/>
            </a:lnSpc>
            <a:spcBef>
              <a:spcPct val="0"/>
            </a:spcBef>
            <a:spcAft>
              <a:spcPct val="35000"/>
            </a:spcAft>
            <a:buNone/>
          </a:pPr>
          <a:r>
            <a:rPr lang="es-AR" sz="3500" kern="1200" dirty="0"/>
            <a:t>Ayuda al docente en la planificación del curso.</a:t>
          </a:r>
        </a:p>
      </dsp:txBody>
      <dsp:txXfrm>
        <a:off x="492024" y="3347397"/>
        <a:ext cx="9963850" cy="669409"/>
      </dsp:txXfrm>
    </dsp:sp>
    <dsp:sp modelId="{F86CD984-AD69-453A-839C-9DDDC733536B}">
      <dsp:nvSpPr>
        <dsp:cNvPr id="0" name=""/>
        <dsp:cNvSpPr/>
      </dsp:nvSpPr>
      <dsp:spPr>
        <a:xfrm>
          <a:off x="73643" y="3263721"/>
          <a:ext cx="836762" cy="836762"/>
        </a:xfrm>
        <a:prstGeom prst="ellipse">
          <a:avLst/>
        </a:prstGeom>
        <a:solidFill>
          <a:schemeClr val="lt1">
            <a:hueOff val="0"/>
            <a:satOff val="0"/>
            <a:lumOff val="0"/>
            <a:alphaOff val="0"/>
          </a:schemeClr>
        </a:solidFill>
        <a:ln w="6350" cap="flat" cmpd="sng" algn="ctr">
          <a:solidFill>
            <a:schemeClr val="accent5">
              <a:hueOff val="-7353344"/>
              <a:satOff val="-10228"/>
              <a:lumOff val="-3922"/>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0.wmf"/></Relationships>
</file>

<file path=ppt/media/image1.gif>
</file>

<file path=ppt/media/image10.wmf>
</file>

<file path=ppt/media/image11.jpeg>
</file>

<file path=ppt/media/image2.gif>
</file>

<file path=ppt/media/image3.gif>
</file>

<file path=ppt/media/image4.gif>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1698E6-E09B-4DD5-8DC9-EB06874A61B5}" type="datetimeFigureOut">
              <a:rPr lang="en-US" smtClean="0"/>
              <a:t>8/27/2016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255F7C-0241-4E79-8A52-F23E9924EC2E}" type="slidenum">
              <a:rPr lang="en-US" smtClean="0"/>
              <a:t>‹#›</a:t>
            </a:fld>
            <a:endParaRPr lang="en-US"/>
          </a:p>
        </p:txBody>
      </p:sp>
    </p:spTree>
    <p:extLst>
      <p:ext uri="{BB962C8B-B14F-4D97-AF65-F5344CB8AC3E}">
        <p14:creationId xmlns:p14="http://schemas.microsoft.com/office/powerpoint/2010/main" val="1782644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Analogia</a:t>
            </a:r>
            <a:r>
              <a:rPr lang="en-US" baseline="0" dirty="0"/>
              <a:t> con la </a:t>
            </a:r>
            <a:r>
              <a:rPr lang="en-US" baseline="0" dirty="0" err="1"/>
              <a:t>evolucion</a:t>
            </a:r>
            <a:r>
              <a:rPr lang="en-US" baseline="0" dirty="0"/>
              <a:t> de la </a:t>
            </a:r>
            <a:r>
              <a:rPr lang="en-US" baseline="0" dirty="0" err="1"/>
              <a:t>musica</a:t>
            </a:r>
            <a:r>
              <a:rPr lang="en-US" baseline="0" dirty="0"/>
              <a:t> con la </a:t>
            </a:r>
            <a:r>
              <a:rPr lang="en-US" baseline="0" dirty="0" err="1"/>
              <a:t>ayuda</a:t>
            </a:r>
            <a:r>
              <a:rPr lang="en-US" baseline="0" dirty="0"/>
              <a:t> de la </a:t>
            </a:r>
            <a:r>
              <a:rPr lang="en-US" baseline="0" dirty="0" err="1"/>
              <a:t>tecnologia</a:t>
            </a:r>
            <a:r>
              <a:rPr lang="en-US" baseline="0" dirty="0"/>
              <a:t>:</a:t>
            </a:r>
          </a:p>
          <a:p>
            <a:pPr marL="228600" indent="-228600">
              <a:buFont typeface="+mj-lt"/>
              <a:buAutoNum type="arabicPeriod"/>
            </a:pPr>
            <a:r>
              <a:rPr lang="en-US" baseline="0" dirty="0"/>
              <a:t>Walkman =&gt; No </a:t>
            </a:r>
            <a:r>
              <a:rPr lang="en-US" baseline="0" dirty="0" err="1"/>
              <a:t>estamos</a:t>
            </a:r>
            <a:r>
              <a:rPr lang="en-US" baseline="0" dirty="0"/>
              <a:t> </a:t>
            </a:r>
            <a:r>
              <a:rPr lang="en-US" baseline="0" dirty="0" err="1"/>
              <a:t>todos</a:t>
            </a:r>
            <a:r>
              <a:rPr lang="en-US" baseline="0" dirty="0"/>
              <a:t> locos…</a:t>
            </a:r>
          </a:p>
          <a:p>
            <a:pPr marL="457200" lvl="1" indent="0">
              <a:buFont typeface="+mj-lt"/>
              <a:buNone/>
            </a:pPr>
            <a:r>
              <a:rPr lang="en-US" baseline="0" dirty="0"/>
              <a:t>El Walkman vino junto con la </a:t>
            </a:r>
            <a:r>
              <a:rPr lang="en-US" baseline="0" dirty="0" err="1"/>
              <a:t>evolucion</a:t>
            </a:r>
            <a:r>
              <a:rPr lang="en-US" baseline="0" dirty="0"/>
              <a:t> de la </a:t>
            </a:r>
            <a:r>
              <a:rPr lang="en-US" baseline="0" dirty="0" err="1"/>
              <a:t>tecnologia</a:t>
            </a:r>
            <a:r>
              <a:rPr lang="en-US" baseline="0" dirty="0"/>
              <a:t> </a:t>
            </a:r>
            <a:r>
              <a:rPr lang="en-US" baseline="0" dirty="0" err="1"/>
              <a:t>pistas</a:t>
            </a:r>
            <a:r>
              <a:rPr lang="en-US" baseline="0" dirty="0"/>
              <a:t> </a:t>
            </a:r>
            <a:r>
              <a:rPr lang="en-US" baseline="0" dirty="0" err="1"/>
              <a:t>secuenciales</a:t>
            </a:r>
            <a:r>
              <a:rPr lang="en-US" baseline="0" dirty="0"/>
              <a:t>.</a:t>
            </a:r>
          </a:p>
          <a:p>
            <a:pPr marL="228600" lvl="0" indent="-228600">
              <a:buFont typeface="+mj-lt"/>
              <a:buAutoNum type="arabicPeriod"/>
            </a:pPr>
            <a:r>
              <a:rPr lang="en-US" baseline="0" dirty="0"/>
              <a:t>Discman =&gt; </a:t>
            </a:r>
            <a:r>
              <a:rPr lang="en-US" baseline="0" dirty="0" err="1"/>
              <a:t>Cambio</a:t>
            </a:r>
            <a:r>
              <a:rPr lang="en-US" baseline="0" dirty="0"/>
              <a:t> </a:t>
            </a:r>
            <a:r>
              <a:rPr lang="en-US" baseline="0" dirty="0" err="1"/>
              <a:t>en</a:t>
            </a:r>
            <a:r>
              <a:rPr lang="en-US" baseline="0" dirty="0"/>
              <a:t> la </a:t>
            </a:r>
            <a:r>
              <a:rPr lang="en-US" baseline="0" dirty="0" err="1"/>
              <a:t>capacidad</a:t>
            </a:r>
            <a:r>
              <a:rPr lang="en-US" baseline="0" dirty="0"/>
              <a:t> y </a:t>
            </a:r>
            <a:r>
              <a:rPr lang="en-US" baseline="0" dirty="0" err="1"/>
              <a:t>en</a:t>
            </a:r>
            <a:r>
              <a:rPr lang="en-US" baseline="0" dirty="0"/>
              <a:t> la </a:t>
            </a:r>
            <a:r>
              <a:rPr lang="en-US" baseline="0" dirty="0" err="1"/>
              <a:t>calidad</a:t>
            </a:r>
            <a:r>
              <a:rPr lang="en-US" baseline="0" dirty="0"/>
              <a:t> del </a:t>
            </a:r>
            <a:r>
              <a:rPr lang="en-US" baseline="0" dirty="0" err="1"/>
              <a:t>contenido</a:t>
            </a:r>
            <a:r>
              <a:rPr lang="en-US" baseline="0" dirty="0"/>
              <a:t> </a:t>
            </a:r>
            <a:r>
              <a:rPr lang="en-US" baseline="0" dirty="0" err="1"/>
              <a:t>pero</a:t>
            </a:r>
            <a:r>
              <a:rPr lang="en-US" baseline="0" dirty="0"/>
              <a:t> </a:t>
            </a:r>
            <a:r>
              <a:rPr lang="en-US" baseline="0" dirty="0" err="1"/>
              <a:t>todavia</a:t>
            </a:r>
            <a:r>
              <a:rPr lang="en-US" baseline="0" dirty="0"/>
              <a:t> </a:t>
            </a:r>
            <a:r>
              <a:rPr lang="en-US" baseline="0" dirty="0" err="1"/>
              <a:t>secuenciales</a:t>
            </a:r>
            <a:r>
              <a:rPr lang="en-US" baseline="0" dirty="0"/>
              <a:t>.</a:t>
            </a:r>
          </a:p>
          <a:p>
            <a:pPr marL="228600" lvl="0" indent="-228600">
              <a:buFont typeface="+mj-lt"/>
              <a:buAutoNum type="arabicPeriod"/>
            </a:pPr>
            <a:r>
              <a:rPr lang="en-US" baseline="0" dirty="0"/>
              <a:t>MP3 / iPod</a:t>
            </a:r>
          </a:p>
          <a:p>
            <a:pPr marL="685800" lvl="1" indent="-228600">
              <a:buFont typeface="+mj-lt"/>
              <a:buAutoNum type="arabicPeriod"/>
            </a:pPr>
            <a:r>
              <a:rPr lang="en-US" baseline="0" dirty="0" err="1"/>
              <a:t>Mucha</a:t>
            </a:r>
            <a:r>
              <a:rPr lang="en-US" baseline="0" dirty="0"/>
              <a:t> mas </a:t>
            </a:r>
            <a:r>
              <a:rPr lang="en-US" baseline="0" dirty="0" err="1"/>
              <a:t>informacion</a:t>
            </a:r>
            <a:endParaRPr lang="en-US" baseline="0" dirty="0"/>
          </a:p>
          <a:p>
            <a:pPr marL="685800" lvl="1" indent="-228600">
              <a:buFont typeface="+mj-lt"/>
              <a:buAutoNum type="arabicPeriod"/>
            </a:pPr>
            <a:r>
              <a:rPr lang="en-US" baseline="0" dirty="0"/>
              <a:t>No se </a:t>
            </a:r>
            <a:r>
              <a:rPr lang="en-US" baseline="0" dirty="0" err="1"/>
              <a:t>pasa</a:t>
            </a:r>
            <a:r>
              <a:rPr lang="en-US" baseline="0" dirty="0"/>
              <a:t> de </a:t>
            </a:r>
            <a:r>
              <a:rPr lang="en-US" baseline="0" dirty="0" err="1"/>
              <a:t>manera</a:t>
            </a:r>
            <a:r>
              <a:rPr lang="en-US" baseline="0" dirty="0"/>
              <a:t> </a:t>
            </a:r>
            <a:r>
              <a:rPr lang="en-US" baseline="0" dirty="0" err="1"/>
              <a:t>secuencial</a:t>
            </a:r>
            <a:r>
              <a:rPr lang="en-US" baseline="0" dirty="0"/>
              <a:t>.</a:t>
            </a:r>
          </a:p>
          <a:p>
            <a:pPr marL="685800" lvl="1" indent="-228600">
              <a:buFont typeface="+mj-lt"/>
              <a:buAutoNum type="arabicPeriod"/>
            </a:pPr>
            <a:r>
              <a:rPr lang="en-US" baseline="0" dirty="0" err="1"/>
              <a:t>Personalizacion</a:t>
            </a:r>
            <a:r>
              <a:rPr lang="en-US" baseline="0" dirty="0"/>
              <a:t> del </a:t>
            </a:r>
            <a:r>
              <a:rPr lang="en-US" baseline="0" dirty="0" err="1"/>
              <a:t>contenido</a:t>
            </a:r>
            <a:r>
              <a:rPr lang="en-US" baseline="0" dirty="0"/>
              <a:t>, se </a:t>
            </a:r>
            <a:r>
              <a:rPr lang="en-US" baseline="0" dirty="0" err="1"/>
              <a:t>pueden</a:t>
            </a:r>
            <a:r>
              <a:rPr lang="en-US" baseline="0" dirty="0"/>
              <a:t> </a:t>
            </a:r>
            <a:r>
              <a:rPr lang="en-US" baseline="0" dirty="0" err="1"/>
              <a:t>crear</a:t>
            </a:r>
            <a:r>
              <a:rPr lang="en-US" baseline="0" dirty="0"/>
              <a:t> </a:t>
            </a:r>
            <a:r>
              <a:rPr lang="en-US" baseline="0" dirty="0" err="1"/>
              <a:t>albunes</a:t>
            </a:r>
            <a:r>
              <a:rPr lang="en-US" baseline="0" dirty="0"/>
              <a:t>, </a:t>
            </a:r>
            <a:r>
              <a:rPr lang="en-US" baseline="0" dirty="0" err="1"/>
              <a:t>agregar</a:t>
            </a:r>
            <a:r>
              <a:rPr lang="en-US" baseline="0" dirty="0"/>
              <a:t> y remover </a:t>
            </a:r>
            <a:r>
              <a:rPr lang="en-US" baseline="0" dirty="0" err="1"/>
              <a:t>canciones</a:t>
            </a:r>
            <a:r>
              <a:rPr lang="en-US" baseline="0" dirty="0"/>
              <a:t>.</a:t>
            </a:r>
          </a:p>
          <a:p>
            <a:pPr marL="228600" lvl="0" indent="-228600">
              <a:buFont typeface="+mj-lt"/>
              <a:buAutoNum type="arabicPeriod"/>
            </a:pPr>
            <a:r>
              <a:rPr lang="en-US" baseline="0" dirty="0"/>
              <a:t>“Claud”</a:t>
            </a:r>
          </a:p>
          <a:p>
            <a:pPr marL="228600" lvl="0" indent="-228600">
              <a:buFont typeface="+mj-lt"/>
              <a:buAutoNum type="arabicPeriod"/>
            </a:pPr>
            <a:endParaRPr lang="en-US" baseline="0" dirty="0"/>
          </a:p>
          <a:p>
            <a:pPr marL="0" lvl="0" indent="0">
              <a:buFont typeface="+mj-lt"/>
              <a:buNone/>
            </a:pPr>
            <a:r>
              <a:rPr lang="en-US" baseline="0" dirty="0" err="1"/>
              <a:t>Esta</a:t>
            </a:r>
            <a:r>
              <a:rPr lang="en-US" baseline="0" dirty="0"/>
              <a:t> </a:t>
            </a:r>
            <a:r>
              <a:rPr lang="en-US" baseline="0" dirty="0" err="1"/>
              <a:t>introduccion</a:t>
            </a:r>
            <a:r>
              <a:rPr lang="en-US" baseline="0" dirty="0"/>
              <a:t> </a:t>
            </a:r>
            <a:r>
              <a:rPr lang="en-US" baseline="0" dirty="0" err="1"/>
              <a:t>nos</a:t>
            </a:r>
            <a:r>
              <a:rPr lang="en-US" baseline="0" dirty="0"/>
              <a:t> </a:t>
            </a:r>
            <a:r>
              <a:rPr lang="en-US" baseline="0" dirty="0" err="1"/>
              <a:t>explica</a:t>
            </a:r>
            <a:r>
              <a:rPr lang="en-US" baseline="0" dirty="0"/>
              <a:t> </a:t>
            </a:r>
            <a:r>
              <a:rPr lang="en-US" baseline="0" dirty="0" err="1"/>
              <a:t>como</a:t>
            </a:r>
            <a:r>
              <a:rPr lang="en-US" baseline="0" dirty="0"/>
              <a:t> </a:t>
            </a:r>
            <a:r>
              <a:rPr lang="en-US" baseline="0" dirty="0" err="1"/>
              <a:t>cambio</a:t>
            </a:r>
            <a:r>
              <a:rPr lang="en-US" baseline="0" dirty="0"/>
              <a:t> el </a:t>
            </a:r>
            <a:r>
              <a:rPr lang="en-US" baseline="0" dirty="0" err="1"/>
              <a:t>paradigma</a:t>
            </a:r>
            <a:r>
              <a:rPr lang="en-US" baseline="0" dirty="0"/>
              <a:t> de la </a:t>
            </a:r>
            <a:r>
              <a:rPr lang="en-US" baseline="0" dirty="0" err="1"/>
              <a:t>musica</a:t>
            </a:r>
            <a:r>
              <a:rPr lang="en-US" baseline="0" dirty="0"/>
              <a:t> de la </a:t>
            </a:r>
            <a:r>
              <a:rPr lang="en-US" baseline="0" dirty="0" err="1"/>
              <a:t>mano</a:t>
            </a:r>
            <a:r>
              <a:rPr lang="en-US" baseline="0" dirty="0"/>
              <a:t> de la </a:t>
            </a:r>
            <a:r>
              <a:rPr lang="en-US" baseline="0" dirty="0" err="1"/>
              <a:t>tecnologia</a:t>
            </a:r>
            <a:r>
              <a:rPr lang="en-US" baseline="0" dirty="0"/>
              <a:t>, que </a:t>
            </a:r>
            <a:r>
              <a:rPr lang="en-US" baseline="0" dirty="0" err="1"/>
              <a:t>tiene</a:t>
            </a:r>
            <a:r>
              <a:rPr lang="en-US" baseline="0" dirty="0"/>
              <a:t> que </a:t>
            </a:r>
            <a:r>
              <a:rPr lang="en-US" baseline="0" dirty="0" err="1"/>
              <a:t>ver</a:t>
            </a:r>
            <a:r>
              <a:rPr lang="en-US" baseline="0" dirty="0"/>
              <a:t> </a:t>
            </a:r>
            <a:r>
              <a:rPr lang="en-US" baseline="0" dirty="0" err="1"/>
              <a:t>esto</a:t>
            </a:r>
            <a:r>
              <a:rPr lang="en-US" baseline="0" dirty="0"/>
              <a:t> con la </a:t>
            </a:r>
            <a:r>
              <a:rPr lang="en-US" baseline="0" dirty="0" err="1"/>
              <a:t>educacion</a:t>
            </a:r>
            <a:r>
              <a:rPr lang="en-US" baseline="0" dirty="0"/>
              <a:t>….</a:t>
            </a:r>
          </a:p>
        </p:txBody>
      </p:sp>
      <p:sp>
        <p:nvSpPr>
          <p:cNvPr id="4" name="Slide Number Placeholder 3"/>
          <p:cNvSpPr>
            <a:spLocks noGrp="1"/>
          </p:cNvSpPr>
          <p:nvPr>
            <p:ph type="sldNum" sz="quarter" idx="10"/>
          </p:nvPr>
        </p:nvSpPr>
        <p:spPr/>
        <p:txBody>
          <a:bodyPr/>
          <a:lstStyle/>
          <a:p>
            <a:fld id="{A8255F7C-0241-4E79-8A52-F23E9924EC2E}" type="slidenum">
              <a:rPr lang="en-US" smtClean="0"/>
              <a:t>6</a:t>
            </a:fld>
            <a:endParaRPr lang="en-US"/>
          </a:p>
        </p:txBody>
      </p:sp>
    </p:spTree>
    <p:extLst>
      <p:ext uri="{BB962C8B-B14F-4D97-AF65-F5344CB8AC3E}">
        <p14:creationId xmlns:p14="http://schemas.microsoft.com/office/powerpoint/2010/main" val="1878230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dirty="0" err="1"/>
              <a:t>Introduccion</a:t>
            </a:r>
            <a:r>
              <a:rPr lang="es-AR" dirty="0"/>
              <a:t>: Paradigmas educativos</a:t>
            </a:r>
          </a:p>
          <a:p>
            <a:br>
              <a:rPr lang="es-AR" dirty="0"/>
            </a:br>
            <a:endParaRPr lang="es-AR" dirty="0"/>
          </a:p>
          <a:p>
            <a:r>
              <a:rPr lang="es-AR" dirty="0"/>
              <a:t>Todavía se preguntarán, ¿Qué tienen que ver la educación con lo que explicó mi compañero sobre la evolución de la música en manos de la </a:t>
            </a:r>
            <a:r>
              <a:rPr lang="es-AR" dirty="0" err="1"/>
              <a:t>tecnologíca</a:t>
            </a:r>
            <a:r>
              <a:rPr lang="es-AR" dirty="0"/>
              <a:t>?</a:t>
            </a:r>
          </a:p>
          <a:p>
            <a:r>
              <a:rPr lang="es-AR" dirty="0"/>
              <a:t>Bueno espero poder explicarlo, voy a realizar mi mejor esfuerzo.</a:t>
            </a:r>
          </a:p>
          <a:p>
            <a:r>
              <a:rPr lang="es-AR" dirty="0"/>
              <a:t>Así como la tecnología que trajo el Walkman generó una revolución de la manera que consumíamos la música, la tecnología de la imprenta trajo una revolución en que los Maestros/Tutores/Sabios transfieren el conocimiento. La educación paso a ser impartida de forma masiva, al pueblo.</a:t>
            </a:r>
          </a:p>
          <a:p>
            <a:r>
              <a:rPr lang="es-AR" dirty="0"/>
              <a:t>Luego la tecnología </a:t>
            </a:r>
            <a:r>
              <a:rPr lang="es-AR" dirty="0" err="1"/>
              <a:t>siguó</a:t>
            </a:r>
            <a:r>
              <a:rPr lang="es-AR" dirty="0"/>
              <a:t> avanzando y empezaron a surgir las computadoras personales en los colegios y más adelante en las mayoría de las casas. Pasamos de utilizar recortes de </a:t>
            </a:r>
            <a:r>
              <a:rPr lang="es-AR" dirty="0" err="1"/>
              <a:t>Billiken</a:t>
            </a:r>
            <a:r>
              <a:rPr lang="es-AR" dirty="0"/>
              <a:t> y </a:t>
            </a:r>
            <a:r>
              <a:rPr lang="es-AR" dirty="0" err="1"/>
              <a:t>Anteojitos</a:t>
            </a:r>
            <a:r>
              <a:rPr lang="es-AR" dirty="0"/>
              <a:t> al Microsoft Encarta, Banner, Office.</a:t>
            </a:r>
          </a:p>
          <a:p>
            <a:r>
              <a:rPr lang="es-AR" dirty="0"/>
              <a:t>Vamos observando que así como la tecnología generó cambios paradigmáticos en la música lo mismo podemos observar que pasa en la educación.</a:t>
            </a:r>
          </a:p>
          <a:p>
            <a:r>
              <a:rPr lang="es-AR" dirty="0"/>
              <a:t>Otra cosa que podemos observar es que la tecnología no para de evolucionar (y no creo que pare).</a:t>
            </a:r>
          </a:p>
          <a:p>
            <a:br>
              <a:rPr lang="es-AR" dirty="0"/>
            </a:br>
            <a:endParaRPr lang="es-AR" dirty="0"/>
          </a:p>
          <a:p>
            <a:r>
              <a:rPr lang="es-AR" dirty="0"/>
              <a:t>El siguiente cambio tecnológico y este es más reciente así que todos los presentes lo vivieron de alguna u otra forma, es "INTERNET". (podemos poner anécdotas de como </a:t>
            </a:r>
            <a:r>
              <a:rPr lang="es-AR" dirty="0" err="1"/>
              <a:t>concimos</a:t>
            </a:r>
            <a:r>
              <a:rPr lang="es-AR" dirty="0"/>
              <a:t> internet)</a:t>
            </a:r>
          </a:p>
          <a:p>
            <a:r>
              <a:rPr lang="es-AR" dirty="0"/>
              <a:t>¿Y que le paso a la educación? Claramente no quedó ajena al cambio tecnológico. Surgieron la Wikipedia (el lugar donde esta la información incorrecta), conectividad (hay colegios que utilizan internet para contactarse a otros colegios, mail, </a:t>
            </a:r>
            <a:r>
              <a:rPr lang="es-AR" dirty="0" err="1"/>
              <a:t>etc</a:t>
            </a:r>
            <a:r>
              <a:rPr lang="es-AR" dirty="0"/>
              <a:t>), Google Drive (los documentos </a:t>
            </a:r>
            <a:r>
              <a:rPr lang="es-AR" dirty="0" err="1"/>
              <a:t>estan</a:t>
            </a:r>
            <a:r>
              <a:rPr lang="es-AR" dirty="0"/>
              <a:t> en la nubes), eLearning  y muchas posibilidades más que brinda Internet.</a:t>
            </a:r>
          </a:p>
          <a:p>
            <a:br>
              <a:rPr lang="es-AR" dirty="0"/>
            </a:br>
            <a:endParaRPr lang="es-AR" dirty="0"/>
          </a:p>
          <a:p>
            <a:r>
              <a:rPr lang="es-AR" dirty="0"/>
              <a:t>Bueno, ahora se dirán "Si, todo eso lo sabemos es lo que estamos viviendo ahora"...</a:t>
            </a:r>
          </a:p>
          <a:p>
            <a:r>
              <a:rPr lang="es-AR" dirty="0"/>
              <a:t>Pero no, no es tan así, como les conté la tecnología esta en constante evolución y ahora mismo hay gente investigando y desarrollando la IA. </a:t>
            </a:r>
          </a:p>
          <a:p>
            <a:r>
              <a:rPr lang="es-AR" dirty="0"/>
              <a:t>Por ejemplo </a:t>
            </a:r>
            <a:r>
              <a:rPr lang="es-AR" dirty="0" err="1"/>
              <a:t>Spotify</a:t>
            </a:r>
            <a:r>
              <a:rPr lang="es-AR" dirty="0"/>
              <a:t> que nombró mi compañero, aprende de tus gustos musicales y te sugiere los próximos temas que te pueden llegar a gustar, lo mismo </a:t>
            </a:r>
            <a:r>
              <a:rPr lang="es-AR" dirty="0" err="1"/>
              <a:t>Netflix</a:t>
            </a:r>
            <a:r>
              <a:rPr lang="es-AR" dirty="0"/>
              <a:t>, Amazon, MercadoLibre, </a:t>
            </a:r>
            <a:r>
              <a:rPr lang="es-AR" dirty="0" err="1"/>
              <a:t>Ebay</a:t>
            </a:r>
            <a:r>
              <a:rPr lang="es-AR" dirty="0"/>
              <a:t> y otros desarrollaron algoritmos que "aprenden" del usuario para brindarle el mejora servicio.</a:t>
            </a:r>
          </a:p>
          <a:p>
            <a:br>
              <a:rPr lang="es-AR" dirty="0"/>
            </a:br>
            <a:endParaRPr lang="es-AR" dirty="0"/>
          </a:p>
          <a:p>
            <a:r>
              <a:rPr lang="es-AR" dirty="0"/>
              <a:t>¿Y en la </a:t>
            </a:r>
            <a:r>
              <a:rPr lang="es-AR" dirty="0" err="1"/>
              <a:t>eduación</a:t>
            </a:r>
            <a:r>
              <a:rPr lang="es-AR" dirty="0"/>
              <a:t>? </a:t>
            </a:r>
          </a:p>
          <a:p>
            <a:br>
              <a:rPr lang="es-AR" dirty="0"/>
            </a:br>
            <a:endParaRPr lang="es-AR" dirty="0"/>
          </a:p>
          <a:p>
            <a:r>
              <a:rPr lang="es-AR" dirty="0"/>
              <a:t>En la educación está SAFE.</a:t>
            </a:r>
          </a:p>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7</a:t>
            </a:fld>
            <a:endParaRPr lang="en-US"/>
          </a:p>
        </p:txBody>
      </p:sp>
    </p:spTree>
    <p:extLst>
      <p:ext uri="{BB962C8B-B14F-4D97-AF65-F5344CB8AC3E}">
        <p14:creationId xmlns:p14="http://schemas.microsoft.com/office/powerpoint/2010/main" val="26132113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kern="1200" dirty="0">
                <a:solidFill>
                  <a:schemeClr val="tx1"/>
                </a:solidFill>
                <a:effectLst/>
                <a:latin typeface="+mn-lt"/>
                <a:ea typeface="+mn-ea"/>
                <a:cs typeface="+mn-cs"/>
              </a:rPr>
              <a:t>DESACTUALIZACION DE CONTENIDO:</a:t>
            </a:r>
          </a:p>
          <a:p>
            <a:r>
              <a:rPr lang="es-AR" dirty="0"/>
              <a:t>La presencia de Internet y las redes sociales en la vida cotidiana de los alumnos es un factor fundamental para que el programa educativo pueda subirse al tren de la actualidad y pueda despertar el interés de sus alumnos. Si se mantienen intactos los programas educativos de hace 30 años,</a:t>
            </a:r>
            <a:r>
              <a:rPr lang="es-AR" b="1" dirty="0"/>
              <a:t> es imposible lograr que los jóvenes de hoy puedan sentir algo de entusiasmo</a:t>
            </a:r>
            <a:r>
              <a:rPr lang="es-AR" dirty="0"/>
              <a:t> en el aprendizaje de las materias.</a:t>
            </a:r>
            <a:endParaRPr lang="es-AR" sz="1200" b="1"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r>
              <a:rPr lang="es-AR" sz="1200" b="1" kern="1200" dirty="0">
                <a:solidFill>
                  <a:schemeClr val="tx1"/>
                </a:solidFill>
                <a:effectLst/>
                <a:latin typeface="+mn-lt"/>
                <a:ea typeface="+mn-ea"/>
                <a:cs typeface="+mn-cs"/>
              </a:rPr>
              <a:t>EDUCACION NO PERSONALIZADA: </a:t>
            </a:r>
          </a:p>
          <a:p>
            <a:r>
              <a:rPr lang="es-AR" sz="1200" b="0" kern="1200" dirty="0">
                <a:solidFill>
                  <a:schemeClr val="tx1"/>
                </a:solidFill>
                <a:effectLst/>
                <a:latin typeface="+mn-lt"/>
                <a:ea typeface="+mn-ea"/>
                <a:cs typeface="+mn-cs"/>
              </a:rPr>
              <a:t>Para</a:t>
            </a:r>
            <a:r>
              <a:rPr lang="es-AR" sz="1200" b="0" kern="1200" baseline="0" dirty="0">
                <a:solidFill>
                  <a:schemeClr val="tx1"/>
                </a:solidFill>
                <a:effectLst/>
                <a:latin typeface="+mn-lt"/>
                <a:ea typeface="+mn-ea"/>
                <a:cs typeface="+mn-cs"/>
              </a:rPr>
              <a:t> un docente en la actualidad, es difícil realizar el seguimiento y apoyo a todos sus alumnos dada la cantidad de alumnos que tienen por curso. El aprendizaje actual se focaliza en como el docente da los contenidos al total del curso, no pudiendo contemplar en su totalidad como un alumno procesa o percibe la información, teniendo los padres que enviar a sus hijos a profesores particulares (en caso de bajo rendimiento) para que los mismos puedan llegar al rendimiento deseado.</a:t>
            </a:r>
            <a:endParaRPr lang="es-AR" sz="1200" b="0"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r>
              <a:rPr lang="es-AR" sz="1200" b="1" kern="1200" dirty="0">
                <a:solidFill>
                  <a:schemeClr val="tx1"/>
                </a:solidFill>
                <a:effectLst/>
                <a:latin typeface="+mn-lt"/>
                <a:ea typeface="+mn-ea"/>
                <a:cs typeface="+mn-cs"/>
              </a:rPr>
              <a:t>BAJO RENDIMIENTO: Actitudes menos positivas hacia la escuela y el aprendizaje</a:t>
            </a:r>
          </a:p>
          <a:p>
            <a:r>
              <a:rPr lang="es-AR" sz="1200" kern="1200" dirty="0">
                <a:solidFill>
                  <a:schemeClr val="tx1"/>
                </a:solidFill>
                <a:effectLst/>
                <a:latin typeface="+mn-lt"/>
                <a:ea typeface="+mn-ea"/>
                <a:cs typeface="+mn-cs"/>
              </a:rPr>
              <a:t>Los alumnos con un bajo rendimiento suelen mostrar menos perseverancia, motivación y confianza </a:t>
            </a:r>
          </a:p>
          <a:p>
            <a:r>
              <a:rPr lang="es-AR" sz="1200" kern="1200" dirty="0">
                <a:solidFill>
                  <a:schemeClr val="tx1"/>
                </a:solidFill>
                <a:effectLst/>
                <a:latin typeface="+mn-lt"/>
                <a:ea typeface="+mn-ea"/>
                <a:cs typeface="+mn-cs"/>
              </a:rPr>
              <a:t>en sí mismos en matemáticas que los alumnos con mejor rendimiento; también faltan más a clases o a días completos de escuela.</a:t>
            </a:r>
          </a:p>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9</a:t>
            </a:fld>
            <a:endParaRPr lang="en-US"/>
          </a:p>
        </p:txBody>
      </p:sp>
    </p:spTree>
    <p:extLst>
      <p:ext uri="{BB962C8B-B14F-4D97-AF65-F5344CB8AC3E}">
        <p14:creationId xmlns:p14="http://schemas.microsoft.com/office/powerpoint/2010/main" val="2349815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13</a:t>
            </a:fld>
            <a:endParaRPr lang="en-US"/>
          </a:p>
        </p:txBody>
      </p:sp>
    </p:spTree>
    <p:extLst>
      <p:ext uri="{BB962C8B-B14F-4D97-AF65-F5344CB8AC3E}">
        <p14:creationId xmlns:p14="http://schemas.microsoft.com/office/powerpoint/2010/main" val="3666335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14</a:t>
            </a:fld>
            <a:endParaRPr lang="en-US"/>
          </a:p>
        </p:txBody>
      </p:sp>
    </p:spTree>
    <p:extLst>
      <p:ext uri="{BB962C8B-B14F-4D97-AF65-F5344CB8AC3E}">
        <p14:creationId xmlns:p14="http://schemas.microsoft.com/office/powerpoint/2010/main" val="1726576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sz="1200" b="1" kern="1200" baseline="0" dirty="0">
                <a:solidFill>
                  <a:schemeClr val="tx1"/>
                </a:solidFill>
                <a:effectLst/>
                <a:latin typeface="+mn-lt"/>
                <a:ea typeface="+mn-ea"/>
                <a:cs typeface="+mn-cs"/>
              </a:rPr>
              <a:t>SEGUIMIENTO PERSONALIZADO =&gt; </a:t>
            </a:r>
            <a:r>
              <a:rPr lang="es-AR" sz="1200" b="1" kern="1200" dirty="0">
                <a:solidFill>
                  <a:schemeClr val="tx1"/>
                </a:solidFill>
                <a:effectLst/>
                <a:latin typeface="+mn-lt"/>
                <a:ea typeface="+mn-ea"/>
                <a:cs typeface="+mn-cs"/>
              </a:rPr>
              <a:t>EDUCACION NO PERSONALIZADA: </a:t>
            </a:r>
          </a:p>
          <a:p>
            <a:r>
              <a:rPr lang="es-AR" sz="1200" b="0" kern="1200" dirty="0">
                <a:solidFill>
                  <a:schemeClr val="tx1"/>
                </a:solidFill>
                <a:effectLst/>
                <a:latin typeface="+mn-lt"/>
                <a:ea typeface="+mn-ea"/>
                <a:cs typeface="+mn-cs"/>
              </a:rPr>
              <a:t>Para</a:t>
            </a:r>
            <a:r>
              <a:rPr lang="es-AR" sz="1200" b="0" kern="1200" baseline="0" dirty="0">
                <a:solidFill>
                  <a:schemeClr val="tx1"/>
                </a:solidFill>
                <a:effectLst/>
                <a:latin typeface="+mn-lt"/>
                <a:ea typeface="+mn-ea"/>
                <a:cs typeface="+mn-cs"/>
              </a:rPr>
              <a:t> un docente en la actualidad, es difícil realizar el seguimiento y apoyo a todos sus alumnos dada la cantidad de alumnos que tienen por curso. El aprendizaje actual se focaliza en como el docente da los contenidos al total del curso, no pudiendo contemplar en su totalidad como un alumno procesa o percibe la información, teniendo los padres que enviar a sus hijos a profesores particulares (en caso de bajo rendimiento) para que los mismos puedan llegar al rendimiento deseado.</a:t>
            </a:r>
            <a:endParaRPr lang="es-AR" sz="1200" b="0"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r>
              <a:rPr lang="es-AR" sz="1200" b="1" kern="1200" dirty="0">
                <a:solidFill>
                  <a:schemeClr val="tx1"/>
                </a:solidFill>
                <a:effectLst/>
                <a:latin typeface="+mn-lt"/>
                <a:ea typeface="+mn-ea"/>
                <a:cs typeface="+mn-cs"/>
              </a:rPr>
              <a:t>DESACTUALIZACIÓN DE CONTENIDO:</a:t>
            </a:r>
          </a:p>
          <a:p>
            <a:r>
              <a:rPr lang="es-AR" dirty="0"/>
              <a:t>La presencia de Internet y las redes sociales en la vida cotidiana de los alumnos es un factor fundamental para que el programa educativo pueda subirse al tren de la actualidad y pueda despertar el interés de sus alumnos. Si se mantienen intactos los programas educativos de hace 30 años,</a:t>
            </a:r>
            <a:r>
              <a:rPr lang="es-AR" b="1" dirty="0"/>
              <a:t> es imposible lograr que los jóvenes de hoy puedan sentir algo de entusiasmo</a:t>
            </a:r>
            <a:r>
              <a:rPr lang="es-AR" dirty="0"/>
              <a:t> en el aprendizaje de las materias.</a:t>
            </a:r>
            <a:endParaRPr lang="es-AR" sz="1200" b="1"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endParaRPr lang="es-AR" sz="1200" b="1" kern="1200" dirty="0">
              <a:solidFill>
                <a:schemeClr val="tx1"/>
              </a:solidFill>
              <a:effectLst/>
              <a:latin typeface="+mn-lt"/>
              <a:ea typeface="+mn-ea"/>
              <a:cs typeface="+mn-cs"/>
            </a:endParaRPr>
          </a:p>
          <a:p>
            <a:r>
              <a:rPr lang="es-AR" sz="1200" b="1" kern="1200" dirty="0">
                <a:solidFill>
                  <a:schemeClr val="tx1"/>
                </a:solidFill>
                <a:effectLst/>
                <a:latin typeface="+mn-lt"/>
                <a:ea typeface="+mn-ea"/>
                <a:cs typeface="+mn-cs"/>
              </a:rPr>
              <a:t>BAJO RENDIMIENTO: Actitudes menos positivas hacia la escuela y el aprendizaje</a:t>
            </a:r>
          </a:p>
          <a:p>
            <a:r>
              <a:rPr lang="es-AR" sz="1200" kern="1200" dirty="0">
                <a:solidFill>
                  <a:schemeClr val="tx1"/>
                </a:solidFill>
                <a:effectLst/>
                <a:latin typeface="+mn-lt"/>
                <a:ea typeface="+mn-ea"/>
                <a:cs typeface="+mn-cs"/>
              </a:rPr>
              <a:t>Los alumnos con un bajo rendimiento suelen mostrar menos perseverancia, motivación y confianza </a:t>
            </a:r>
          </a:p>
          <a:p>
            <a:r>
              <a:rPr lang="es-AR" sz="1200" kern="1200" dirty="0">
                <a:solidFill>
                  <a:schemeClr val="tx1"/>
                </a:solidFill>
                <a:effectLst/>
                <a:latin typeface="+mn-lt"/>
                <a:ea typeface="+mn-ea"/>
                <a:cs typeface="+mn-cs"/>
              </a:rPr>
              <a:t>en sí mismos en matemáticas que los alumnos con mejor rendimiento; también faltan más a clases o a días completos de escuela.</a:t>
            </a:r>
          </a:p>
          <a:p>
            <a:endParaRPr lang="en-US" dirty="0"/>
          </a:p>
          <a:p>
            <a:endParaRPr lang="en-US" dirty="0"/>
          </a:p>
        </p:txBody>
      </p:sp>
      <p:sp>
        <p:nvSpPr>
          <p:cNvPr id="4" name="Slide Number Placeholder 3"/>
          <p:cNvSpPr>
            <a:spLocks noGrp="1"/>
          </p:cNvSpPr>
          <p:nvPr>
            <p:ph type="sldNum" sz="quarter" idx="10"/>
          </p:nvPr>
        </p:nvSpPr>
        <p:spPr/>
        <p:txBody>
          <a:bodyPr/>
          <a:lstStyle/>
          <a:p>
            <a:fld id="{A8255F7C-0241-4E79-8A52-F23E9924EC2E}" type="slidenum">
              <a:rPr lang="en-US" smtClean="0"/>
              <a:t>15</a:t>
            </a:fld>
            <a:endParaRPr lang="en-US"/>
          </a:p>
        </p:txBody>
      </p:sp>
    </p:spTree>
    <p:extLst>
      <p:ext uri="{BB962C8B-B14F-4D97-AF65-F5344CB8AC3E}">
        <p14:creationId xmlns:p14="http://schemas.microsoft.com/office/powerpoint/2010/main" val="1789611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AR"/>
          </a:p>
        </p:txBody>
      </p:sp>
      <p:sp>
        <p:nvSpPr>
          <p:cNvPr id="4" name="Marcador de fecha 3"/>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3587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55C6B4A9-1611-4792-9094-5F34BCA07E0B}" type="datetimeFigureOut">
              <a:rPr lang="en-US" smtClean="0"/>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1127840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18059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225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11"/>
          </p:nvPr>
        </p:nvSpPr>
        <p:spPr/>
        <p:txBody>
          <a:bodyPr/>
          <a:lstStyle/>
          <a:p>
            <a:endParaRPr lang="en-US" dirty="0"/>
          </a:p>
        </p:txBody>
      </p:sp>
      <p:sp>
        <p:nvSpPr>
          <p:cNvPr id="6" name="Marcador de número de diapositiva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8466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fecha 4"/>
          <p:cNvSpPr>
            <a:spLocks noGrp="1"/>
          </p:cNvSpPr>
          <p:nvPr>
            <p:ph type="dt" sz="half" idx="10"/>
          </p:nvPr>
        </p:nvSpPr>
        <p:spPr/>
        <p:txBody>
          <a:bodyPr/>
          <a:lstStyle/>
          <a:p>
            <a:fld id="{EB712588-04B1-427B-82EE-E8DB90309F08}" type="datetimeFigureOut">
              <a:rPr lang="en-US" smtClean="0"/>
              <a:t>8/27/2016</a:t>
            </a:fld>
            <a:endParaRPr lang="en-US" dirty="0"/>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47013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Marcador de fecha 6"/>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8" name="Marcador de pie de página 7"/>
          <p:cNvSpPr>
            <a:spLocks noGrp="1"/>
          </p:cNvSpPr>
          <p:nvPr>
            <p:ph type="ftr" sz="quarter" idx="11"/>
          </p:nvPr>
        </p:nvSpPr>
        <p:spPr/>
        <p:txBody>
          <a:bodyPr/>
          <a:lstStyle/>
          <a:p>
            <a:endParaRPr lang="en-US" dirty="0"/>
          </a:p>
        </p:txBody>
      </p:sp>
      <p:sp>
        <p:nvSpPr>
          <p:cNvPr id="9" name="Marcador de número de diapositiva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357382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fecha 2"/>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4" name="Marcador de pie de página 3"/>
          <p:cNvSpPr>
            <a:spLocks noGrp="1"/>
          </p:cNvSpPr>
          <p:nvPr>
            <p:ph type="ftr" sz="quarter" idx="11"/>
          </p:nvPr>
        </p:nvSpPr>
        <p:spPr/>
        <p:txBody>
          <a:bodyPr/>
          <a:lstStyle/>
          <a:p>
            <a:endParaRPr lang="en-US" dirty="0"/>
          </a:p>
        </p:txBody>
      </p:sp>
      <p:sp>
        <p:nvSpPr>
          <p:cNvPr id="5" name="Marcador de número de diapositiva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9243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3" name="Marcador de pie de página 2"/>
          <p:cNvSpPr>
            <a:spLocks noGrp="1"/>
          </p:cNvSpPr>
          <p:nvPr>
            <p:ph type="ftr" sz="quarter" idx="11"/>
          </p:nvPr>
        </p:nvSpPr>
        <p:spPr/>
        <p:txBody>
          <a:bodyPr/>
          <a:lstStyle/>
          <a:p>
            <a:endParaRPr lang="en-US" dirty="0"/>
          </a:p>
        </p:txBody>
      </p:sp>
      <p:sp>
        <p:nvSpPr>
          <p:cNvPr id="4" name="Marcador de número de diapositiva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3135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2A54C80-263E-416B-A8E0-580EDEADCBDC}" type="datetimeFigureOut">
              <a:rPr lang="en-US" smtClean="0"/>
              <a:t>8/27/2016</a:t>
            </a:fld>
            <a:endParaRPr lang="en-US" dirty="0"/>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3338763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B61BEF0D-F0BB-DE4B-95CE-6DB70DBA9567}" type="datetimeFigureOut">
              <a:rPr lang="en-US" smtClean="0"/>
              <a:pPr/>
              <a:t>8/27/2016</a:t>
            </a:fld>
            <a:endParaRPr lang="en-US" dirty="0"/>
          </a:p>
        </p:txBody>
      </p:sp>
      <p:sp>
        <p:nvSpPr>
          <p:cNvPr id="6" name="Marcador de pie de página 5"/>
          <p:cNvSpPr>
            <a:spLocks noGrp="1"/>
          </p:cNvSpPr>
          <p:nvPr>
            <p:ph type="ftr" sz="quarter" idx="11"/>
          </p:nvPr>
        </p:nvSpPr>
        <p:spPr/>
        <p:txBody>
          <a:bodyPr/>
          <a:lstStyle/>
          <a:p>
            <a:endParaRPr lang="en-US" dirty="0"/>
          </a:p>
        </p:txBody>
      </p:sp>
      <p:sp>
        <p:nvSpPr>
          <p:cNvPr id="7" name="Marcador de número de diapositiva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648575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8/27/2016</a:t>
            </a:fld>
            <a:endParaRPr lang="en-US" dirty="0"/>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6054439"/>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7" Type="http://schemas.openxmlformats.org/officeDocument/2006/relationships/image" Target="../media/image8.gif"/><Relationship Id="rId2" Type="http://schemas.openxmlformats.org/officeDocument/2006/relationships/image" Target="../media/image3.gif"/><Relationship Id="rId1" Type="http://schemas.openxmlformats.org/officeDocument/2006/relationships/slideLayout" Target="../slideLayouts/slideLayout2.xml"/><Relationship Id="rId6" Type="http://schemas.openxmlformats.org/officeDocument/2006/relationships/image" Target="../media/image7.gif"/><Relationship Id="rId5" Type="http://schemas.openxmlformats.org/officeDocument/2006/relationships/image" Target="../media/image6.gif"/><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10.w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88718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Marcador de texto 2"/>
          <p:cNvSpPr>
            <a:spLocks noGrp="1"/>
          </p:cNvSpPr>
          <p:nvPr>
            <p:ph type="body" idx="1"/>
          </p:nvPr>
        </p:nvSpPr>
        <p:spPr>
          <a:xfrm>
            <a:off x="337093" y="540238"/>
            <a:ext cx="8596668" cy="3223688"/>
          </a:xfrm>
        </p:spPr>
        <p:txBody>
          <a:bodyPr>
            <a:normAutofit/>
          </a:bodyPr>
          <a:lstStyle/>
          <a:p>
            <a:pPr marL="342900" indent="-342900">
              <a:buFont typeface="Arial" panose="020B0604020202020204" pitchFamily="34" charset="0"/>
              <a:buChar char="•"/>
            </a:pPr>
            <a:r>
              <a:rPr lang="es-AR" dirty="0"/>
              <a:t>Deserción escolar</a:t>
            </a:r>
          </a:p>
          <a:p>
            <a:pPr marL="342900" indent="-342900">
              <a:buFont typeface="Arial" panose="020B0604020202020204" pitchFamily="34" charset="0"/>
              <a:buChar char="•"/>
            </a:pPr>
            <a:r>
              <a:rPr lang="es-AR" dirty="0"/>
              <a:t>Evolución educativa</a:t>
            </a:r>
          </a:p>
          <a:p>
            <a:pPr marL="342900" indent="-342900">
              <a:buFont typeface="Arial" panose="020B0604020202020204" pitchFamily="34" charset="0"/>
              <a:buChar char="•"/>
            </a:pPr>
            <a:r>
              <a:rPr lang="es-AR" dirty="0"/>
              <a:t>Experiencia </a:t>
            </a:r>
          </a:p>
        </p:txBody>
      </p:sp>
      <p:pic>
        <p:nvPicPr>
          <p:cNvPr id="2050" name="Picture 2" descr="http://corrupteddevelopment.com/wp-content/uploads/2011/07/business-growth-char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7940" y="2438289"/>
            <a:ext cx="4286250" cy="3219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806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noAutofit/>
          </a:bodyPr>
          <a:lstStyle/>
          <a:p>
            <a:pPr algn="ctr"/>
            <a:r>
              <a:rPr lang="es-AR" sz="8000" dirty="0"/>
              <a:t>Solución</a:t>
            </a:r>
          </a:p>
        </p:txBody>
      </p:sp>
    </p:spTree>
    <p:extLst>
      <p:ext uri="{BB962C8B-B14F-4D97-AF65-F5344CB8AC3E}">
        <p14:creationId xmlns:p14="http://schemas.microsoft.com/office/powerpoint/2010/main" val="1625529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s-AR" dirty="0"/>
              <a:t>¿Qué es SAFE?</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024148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AR" dirty="0"/>
              <a:t>Aprendizaje Adaptativo</a:t>
            </a:r>
            <a:endParaRPr lang="en-US" dirty="0"/>
          </a:p>
        </p:txBody>
      </p:sp>
      <p:sp>
        <p:nvSpPr>
          <p:cNvPr id="3" name="Content Placeholder 2"/>
          <p:cNvSpPr>
            <a:spLocks noGrp="1"/>
          </p:cNvSpPr>
          <p:nvPr>
            <p:ph idx="1"/>
          </p:nvPr>
        </p:nvSpPr>
        <p:spPr/>
        <p:txBody>
          <a:bodyPr/>
          <a:lstStyle/>
          <a:p>
            <a:r>
              <a:rPr lang="es-AR" dirty="0"/>
              <a:t>Hagamos unos juegos.</a:t>
            </a:r>
            <a:endParaRPr lang="en-US" dirty="0"/>
          </a:p>
        </p:txBody>
      </p:sp>
    </p:spTree>
    <p:extLst>
      <p:ext uri="{BB962C8B-B14F-4D97-AF65-F5344CB8AC3E}">
        <p14:creationId xmlns:p14="http://schemas.microsoft.com/office/powerpoint/2010/main" val="1257145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AR" dirty="0"/>
              <a:t>Características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4921924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48546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err="1"/>
              <a:t>Benefícios</a:t>
            </a:r>
            <a:r>
              <a:rPr lang="es-AR" dirty="0"/>
              <a:t> del producto</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6669754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71732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s-AR" sz="8000" dirty="0">
                <a:latin typeface="Berlin Sans FB Demi" panose="020E0802020502020306" pitchFamily="34" charset="0"/>
              </a:rPr>
              <a:t>Q&amp;A</a:t>
            </a:r>
          </a:p>
        </p:txBody>
      </p:sp>
    </p:spTree>
    <p:extLst>
      <p:ext uri="{BB962C8B-B14F-4D97-AF65-F5344CB8AC3E}">
        <p14:creationId xmlns:p14="http://schemas.microsoft.com/office/powerpoint/2010/main" val="4468745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sz="8000" dirty="0"/>
              <a:t>Gracias</a:t>
            </a:r>
          </a:p>
        </p:txBody>
      </p:sp>
    </p:spTree>
    <p:extLst>
      <p:ext uri="{BB962C8B-B14F-4D97-AF65-F5344CB8AC3E}">
        <p14:creationId xmlns:p14="http://schemas.microsoft.com/office/powerpoint/2010/main" val="919473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45182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1535" y="3625917"/>
            <a:ext cx="2259330" cy="2378242"/>
          </a:xfrm>
          <a:prstGeom prst="rect">
            <a:avLst/>
          </a:prstGeom>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4782" y="3485398"/>
            <a:ext cx="2276666" cy="2396490"/>
          </a:xfrm>
          <a:prstGeom prst="rect">
            <a:avLst/>
          </a:prstGeom>
        </p:spPr>
      </p:pic>
      <p:pic>
        <p:nvPicPr>
          <p:cNvPr id="11" name="Imagen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1492" y="3625917"/>
            <a:ext cx="2259329" cy="2378242"/>
          </a:xfrm>
          <a:prstGeom prst="rect">
            <a:avLst/>
          </a:prstGeom>
        </p:spPr>
      </p:pic>
      <p:pic>
        <p:nvPicPr>
          <p:cNvPr id="12" name="Imagen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22580" y="3490612"/>
            <a:ext cx="2521363" cy="2654066"/>
          </a:xfrm>
          <a:prstGeom prst="rect">
            <a:avLst/>
          </a:prstGeom>
        </p:spPr>
      </p:pic>
      <p:pic>
        <p:nvPicPr>
          <p:cNvPr id="13" name="Imagen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71418" y="3117156"/>
            <a:ext cx="2471787" cy="3132973"/>
          </a:xfrm>
          <a:prstGeom prst="rect">
            <a:avLst/>
          </a:prstGeom>
        </p:spPr>
      </p:pic>
    </p:spTree>
    <p:extLst>
      <p:ext uri="{BB962C8B-B14F-4D97-AF65-F5344CB8AC3E}">
        <p14:creationId xmlns:p14="http://schemas.microsoft.com/office/powerpoint/2010/main" val="753153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CuadroTexto 4"/>
          <p:cNvSpPr txBox="1"/>
          <p:nvPr/>
        </p:nvSpPr>
        <p:spPr>
          <a:xfrm>
            <a:off x="1910490" y="2662500"/>
            <a:ext cx="1972015"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Actualidad</a:t>
            </a:r>
          </a:p>
        </p:txBody>
      </p:sp>
      <p:sp>
        <p:nvSpPr>
          <p:cNvPr id="6" name="CuadroTexto 5"/>
          <p:cNvSpPr txBox="1"/>
          <p:nvPr/>
        </p:nvSpPr>
        <p:spPr>
          <a:xfrm>
            <a:off x="1231458" y="1459877"/>
            <a:ext cx="5564344"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Donde venimos hacia donde Vamos</a:t>
            </a:r>
          </a:p>
        </p:txBody>
      </p:sp>
      <p:sp>
        <p:nvSpPr>
          <p:cNvPr id="7" name="CuadroTexto 6"/>
          <p:cNvSpPr txBox="1"/>
          <p:nvPr/>
        </p:nvSpPr>
        <p:spPr>
          <a:xfrm>
            <a:off x="1231458" y="2082762"/>
            <a:ext cx="1535998"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Solución</a:t>
            </a:r>
          </a:p>
        </p:txBody>
      </p:sp>
      <p:sp>
        <p:nvSpPr>
          <p:cNvPr id="8" name="CuadroTexto 7"/>
          <p:cNvSpPr txBox="1"/>
          <p:nvPr/>
        </p:nvSpPr>
        <p:spPr>
          <a:xfrm>
            <a:off x="1231458" y="3188015"/>
            <a:ext cx="2799164"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Nuestro producto</a:t>
            </a:r>
          </a:p>
        </p:txBody>
      </p:sp>
      <p:sp>
        <p:nvSpPr>
          <p:cNvPr id="9" name="CuadroTexto 8"/>
          <p:cNvSpPr txBox="1"/>
          <p:nvPr/>
        </p:nvSpPr>
        <p:spPr>
          <a:xfrm>
            <a:off x="1910490" y="3787769"/>
            <a:ext cx="1713931"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Beneficios</a:t>
            </a:r>
          </a:p>
        </p:txBody>
      </p:sp>
      <p:sp>
        <p:nvSpPr>
          <p:cNvPr id="10" name="CuadroTexto 9"/>
          <p:cNvSpPr txBox="1"/>
          <p:nvPr/>
        </p:nvSpPr>
        <p:spPr>
          <a:xfrm>
            <a:off x="1884938" y="4324670"/>
            <a:ext cx="2557110"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Características</a:t>
            </a:r>
          </a:p>
        </p:txBody>
      </p:sp>
      <p:sp>
        <p:nvSpPr>
          <p:cNvPr id="12" name="CuadroTexto 11"/>
          <p:cNvSpPr txBox="1"/>
          <p:nvPr/>
        </p:nvSpPr>
        <p:spPr>
          <a:xfrm>
            <a:off x="1231458" y="5028106"/>
            <a:ext cx="1306961" cy="677108"/>
          </a:xfrm>
          <a:prstGeom prst="rect">
            <a:avLst/>
          </a:prstGeom>
          <a:noFill/>
        </p:spPr>
        <p:txBody>
          <a:bodyPr wrap="none" rtlCol="0">
            <a:spAutoFit/>
          </a:bodyPr>
          <a:lstStyle/>
          <a:p>
            <a:r>
              <a:rPr lang="es-AR" sz="3800" dirty="0">
                <a:solidFill>
                  <a:schemeClr val="bg1"/>
                </a:solidFill>
                <a:latin typeface="Brush Script MT" panose="03060802040406070304" pitchFamily="66" charset="0"/>
              </a:rPr>
              <a:t>Q &amp; A</a:t>
            </a:r>
          </a:p>
        </p:txBody>
      </p:sp>
    </p:spTree>
    <p:extLst>
      <p:ext uri="{BB962C8B-B14F-4D97-AF65-F5344CB8AC3E}">
        <p14:creationId xmlns:p14="http://schemas.microsoft.com/office/powerpoint/2010/main" val="1355213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6"/>
                                        </p:tgtEl>
                                        <p:attrNameLst>
                                          <p:attrName>r</p:attrName>
                                        </p:attrNameLst>
                                      </p:cBhvr>
                                    </p:animRot>
                                    <p:animRot by="-240000">
                                      <p:cBhvr>
                                        <p:cTn id="7" dur="200" fill="hold">
                                          <p:stCondLst>
                                            <p:cond delay="200"/>
                                          </p:stCondLst>
                                        </p:cTn>
                                        <p:tgtEl>
                                          <p:spTgt spid="6"/>
                                        </p:tgtEl>
                                        <p:attrNameLst>
                                          <p:attrName>r</p:attrName>
                                        </p:attrNameLst>
                                      </p:cBhvr>
                                    </p:animRot>
                                    <p:animRot by="240000">
                                      <p:cBhvr>
                                        <p:cTn id="8" dur="200" fill="hold">
                                          <p:stCondLst>
                                            <p:cond delay="400"/>
                                          </p:stCondLst>
                                        </p:cTn>
                                        <p:tgtEl>
                                          <p:spTgt spid="6"/>
                                        </p:tgtEl>
                                        <p:attrNameLst>
                                          <p:attrName>r</p:attrName>
                                        </p:attrNameLst>
                                      </p:cBhvr>
                                    </p:animRot>
                                    <p:animRot by="-240000">
                                      <p:cBhvr>
                                        <p:cTn id="9" dur="200" fill="hold">
                                          <p:stCondLst>
                                            <p:cond delay="600"/>
                                          </p:stCondLst>
                                        </p:cTn>
                                        <p:tgtEl>
                                          <p:spTgt spid="6"/>
                                        </p:tgtEl>
                                        <p:attrNameLst>
                                          <p:attrName>r</p:attrName>
                                        </p:attrNameLst>
                                      </p:cBhvr>
                                    </p:animRot>
                                    <p:animRot by="120000">
                                      <p:cBhvr>
                                        <p:cTn id="10" dur="200" fill="hold">
                                          <p:stCondLst>
                                            <p:cond delay="800"/>
                                          </p:stCondLst>
                                        </p:cTn>
                                        <p:tgtEl>
                                          <p:spTgt spid="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7"/>
                                        </p:tgtEl>
                                        <p:attrNameLst>
                                          <p:attrName>r</p:attrName>
                                        </p:attrNameLst>
                                      </p:cBhvr>
                                    </p:animRot>
                                    <p:animRot by="-240000">
                                      <p:cBhvr>
                                        <p:cTn id="15" dur="200" fill="hold">
                                          <p:stCondLst>
                                            <p:cond delay="200"/>
                                          </p:stCondLst>
                                        </p:cTn>
                                        <p:tgtEl>
                                          <p:spTgt spid="7"/>
                                        </p:tgtEl>
                                        <p:attrNameLst>
                                          <p:attrName>r</p:attrName>
                                        </p:attrNameLst>
                                      </p:cBhvr>
                                    </p:animRot>
                                    <p:animRot by="240000">
                                      <p:cBhvr>
                                        <p:cTn id="16" dur="200" fill="hold">
                                          <p:stCondLst>
                                            <p:cond delay="400"/>
                                          </p:stCondLst>
                                        </p:cTn>
                                        <p:tgtEl>
                                          <p:spTgt spid="7"/>
                                        </p:tgtEl>
                                        <p:attrNameLst>
                                          <p:attrName>r</p:attrName>
                                        </p:attrNameLst>
                                      </p:cBhvr>
                                    </p:animRot>
                                    <p:animRot by="-240000">
                                      <p:cBhvr>
                                        <p:cTn id="17" dur="200" fill="hold">
                                          <p:stCondLst>
                                            <p:cond delay="600"/>
                                          </p:stCondLst>
                                        </p:cTn>
                                        <p:tgtEl>
                                          <p:spTgt spid="7"/>
                                        </p:tgtEl>
                                        <p:attrNameLst>
                                          <p:attrName>r</p:attrName>
                                        </p:attrNameLst>
                                      </p:cBhvr>
                                    </p:animRot>
                                    <p:animRot by="120000">
                                      <p:cBhvr>
                                        <p:cTn id="18" dur="200" fill="hold">
                                          <p:stCondLst>
                                            <p:cond delay="800"/>
                                          </p:stCondLst>
                                        </p:cTn>
                                        <p:tgtEl>
                                          <p:spTgt spid="7"/>
                                        </p:tgtEl>
                                        <p:attrNameLst>
                                          <p:attrName>r</p:attrName>
                                        </p:attrNameLst>
                                      </p:cBhvr>
                                    </p:animRot>
                                  </p:childTnLst>
                                </p:cTn>
                              </p:par>
                            </p:childTnLst>
                          </p:cTn>
                        </p:par>
                      </p:childTnLst>
                    </p:cTn>
                  </p:par>
                  <p:par>
                    <p:cTn id="19" fill="hold">
                      <p:stCondLst>
                        <p:cond delay="indefinite"/>
                      </p:stCondLst>
                      <p:childTnLst>
                        <p:par>
                          <p:cTn id="20" fill="hold">
                            <p:stCondLst>
                              <p:cond delay="0"/>
                            </p:stCondLst>
                            <p:childTnLst>
                              <p:par>
                                <p:cTn id="21" presetID="32" presetClass="emph" presetSubtype="0" fill="hold" nodeType="clickEffect">
                                  <p:stCondLst>
                                    <p:cond delay="0"/>
                                  </p:stCondLst>
                                  <p:childTnLst>
                                    <p:animRot by="120000">
                                      <p:cBhvr>
                                        <p:cTn id="22" dur="100" fill="hold">
                                          <p:stCondLst>
                                            <p:cond delay="0"/>
                                          </p:stCondLst>
                                        </p:cTn>
                                        <p:tgtEl>
                                          <p:spTgt spid="5">
                                            <p:txEl>
                                              <p:pRg st="0" end="0"/>
                                            </p:txEl>
                                          </p:spTgt>
                                        </p:tgtEl>
                                        <p:attrNameLst>
                                          <p:attrName>r</p:attrName>
                                        </p:attrNameLst>
                                      </p:cBhvr>
                                    </p:animRot>
                                    <p:animRot by="-240000">
                                      <p:cBhvr>
                                        <p:cTn id="23" dur="200" fill="hold">
                                          <p:stCondLst>
                                            <p:cond delay="200"/>
                                          </p:stCondLst>
                                        </p:cTn>
                                        <p:tgtEl>
                                          <p:spTgt spid="5">
                                            <p:txEl>
                                              <p:pRg st="0" end="0"/>
                                            </p:txEl>
                                          </p:spTgt>
                                        </p:tgtEl>
                                        <p:attrNameLst>
                                          <p:attrName>r</p:attrName>
                                        </p:attrNameLst>
                                      </p:cBhvr>
                                    </p:animRot>
                                    <p:animRot by="240000">
                                      <p:cBhvr>
                                        <p:cTn id="24" dur="200" fill="hold">
                                          <p:stCondLst>
                                            <p:cond delay="400"/>
                                          </p:stCondLst>
                                        </p:cTn>
                                        <p:tgtEl>
                                          <p:spTgt spid="5">
                                            <p:txEl>
                                              <p:pRg st="0" end="0"/>
                                            </p:txEl>
                                          </p:spTgt>
                                        </p:tgtEl>
                                        <p:attrNameLst>
                                          <p:attrName>r</p:attrName>
                                        </p:attrNameLst>
                                      </p:cBhvr>
                                    </p:animRot>
                                    <p:animRot by="-240000">
                                      <p:cBhvr>
                                        <p:cTn id="25" dur="200" fill="hold">
                                          <p:stCondLst>
                                            <p:cond delay="600"/>
                                          </p:stCondLst>
                                        </p:cTn>
                                        <p:tgtEl>
                                          <p:spTgt spid="5">
                                            <p:txEl>
                                              <p:pRg st="0" end="0"/>
                                            </p:txEl>
                                          </p:spTgt>
                                        </p:tgtEl>
                                        <p:attrNameLst>
                                          <p:attrName>r</p:attrName>
                                        </p:attrNameLst>
                                      </p:cBhvr>
                                    </p:animRot>
                                    <p:animRot by="120000">
                                      <p:cBhvr>
                                        <p:cTn id="26" dur="200" fill="hold">
                                          <p:stCondLst>
                                            <p:cond delay="800"/>
                                          </p:stCondLst>
                                        </p:cTn>
                                        <p:tgtEl>
                                          <p:spTgt spid="5">
                                            <p:txEl>
                                              <p:pRg st="0" end="0"/>
                                            </p:txEl>
                                          </p:spTgt>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32" presetClass="emph" presetSubtype="0" fill="hold" grpId="0" nodeType="clickEffect">
                                  <p:stCondLst>
                                    <p:cond delay="0"/>
                                  </p:stCondLst>
                                  <p:childTnLst>
                                    <p:animRot by="120000">
                                      <p:cBhvr>
                                        <p:cTn id="30" dur="100" fill="hold">
                                          <p:stCondLst>
                                            <p:cond delay="0"/>
                                          </p:stCondLst>
                                        </p:cTn>
                                        <p:tgtEl>
                                          <p:spTgt spid="8"/>
                                        </p:tgtEl>
                                        <p:attrNameLst>
                                          <p:attrName>r</p:attrName>
                                        </p:attrNameLst>
                                      </p:cBhvr>
                                    </p:animRot>
                                    <p:animRot by="-240000">
                                      <p:cBhvr>
                                        <p:cTn id="31" dur="200" fill="hold">
                                          <p:stCondLst>
                                            <p:cond delay="200"/>
                                          </p:stCondLst>
                                        </p:cTn>
                                        <p:tgtEl>
                                          <p:spTgt spid="8"/>
                                        </p:tgtEl>
                                        <p:attrNameLst>
                                          <p:attrName>r</p:attrName>
                                        </p:attrNameLst>
                                      </p:cBhvr>
                                    </p:animRot>
                                    <p:animRot by="240000">
                                      <p:cBhvr>
                                        <p:cTn id="32" dur="200" fill="hold">
                                          <p:stCondLst>
                                            <p:cond delay="400"/>
                                          </p:stCondLst>
                                        </p:cTn>
                                        <p:tgtEl>
                                          <p:spTgt spid="8"/>
                                        </p:tgtEl>
                                        <p:attrNameLst>
                                          <p:attrName>r</p:attrName>
                                        </p:attrNameLst>
                                      </p:cBhvr>
                                    </p:animRot>
                                    <p:animRot by="-240000">
                                      <p:cBhvr>
                                        <p:cTn id="33" dur="200" fill="hold">
                                          <p:stCondLst>
                                            <p:cond delay="600"/>
                                          </p:stCondLst>
                                        </p:cTn>
                                        <p:tgtEl>
                                          <p:spTgt spid="8"/>
                                        </p:tgtEl>
                                        <p:attrNameLst>
                                          <p:attrName>r</p:attrName>
                                        </p:attrNameLst>
                                      </p:cBhvr>
                                    </p:animRot>
                                    <p:animRot by="120000">
                                      <p:cBhvr>
                                        <p:cTn id="34" dur="200" fill="hold">
                                          <p:stCondLst>
                                            <p:cond delay="800"/>
                                          </p:stCondLst>
                                        </p:cTn>
                                        <p:tgtEl>
                                          <p:spTgt spid="8"/>
                                        </p:tgtEl>
                                        <p:attrNameLst>
                                          <p:attrName>r</p:attrName>
                                        </p:attrNameLst>
                                      </p:cBhvr>
                                    </p:animRot>
                                  </p:childTnLst>
                                </p:cTn>
                              </p:par>
                            </p:childTnLst>
                          </p:cTn>
                        </p:par>
                      </p:childTnLst>
                    </p:cTn>
                  </p:par>
                  <p:par>
                    <p:cTn id="35" fill="hold">
                      <p:stCondLst>
                        <p:cond delay="indefinite"/>
                      </p:stCondLst>
                      <p:childTnLst>
                        <p:par>
                          <p:cTn id="36" fill="hold">
                            <p:stCondLst>
                              <p:cond delay="0"/>
                            </p:stCondLst>
                            <p:childTnLst>
                              <p:par>
                                <p:cTn id="37" presetID="32" presetClass="emph" presetSubtype="0" fill="hold" nodeType="clickEffect">
                                  <p:stCondLst>
                                    <p:cond delay="0"/>
                                  </p:stCondLst>
                                  <p:childTnLst>
                                    <p:animRot by="120000">
                                      <p:cBhvr>
                                        <p:cTn id="38" dur="100" fill="hold">
                                          <p:stCondLst>
                                            <p:cond delay="0"/>
                                          </p:stCondLst>
                                        </p:cTn>
                                        <p:tgtEl>
                                          <p:spTgt spid="9">
                                            <p:txEl>
                                              <p:pRg st="0" end="0"/>
                                            </p:txEl>
                                          </p:spTgt>
                                        </p:tgtEl>
                                        <p:attrNameLst>
                                          <p:attrName>r</p:attrName>
                                        </p:attrNameLst>
                                      </p:cBhvr>
                                    </p:animRot>
                                    <p:animRot by="-240000">
                                      <p:cBhvr>
                                        <p:cTn id="39" dur="200" fill="hold">
                                          <p:stCondLst>
                                            <p:cond delay="200"/>
                                          </p:stCondLst>
                                        </p:cTn>
                                        <p:tgtEl>
                                          <p:spTgt spid="9">
                                            <p:txEl>
                                              <p:pRg st="0" end="0"/>
                                            </p:txEl>
                                          </p:spTgt>
                                        </p:tgtEl>
                                        <p:attrNameLst>
                                          <p:attrName>r</p:attrName>
                                        </p:attrNameLst>
                                      </p:cBhvr>
                                    </p:animRot>
                                    <p:animRot by="240000">
                                      <p:cBhvr>
                                        <p:cTn id="40" dur="200" fill="hold">
                                          <p:stCondLst>
                                            <p:cond delay="400"/>
                                          </p:stCondLst>
                                        </p:cTn>
                                        <p:tgtEl>
                                          <p:spTgt spid="9">
                                            <p:txEl>
                                              <p:pRg st="0" end="0"/>
                                            </p:txEl>
                                          </p:spTgt>
                                        </p:tgtEl>
                                        <p:attrNameLst>
                                          <p:attrName>r</p:attrName>
                                        </p:attrNameLst>
                                      </p:cBhvr>
                                    </p:animRot>
                                    <p:animRot by="-240000">
                                      <p:cBhvr>
                                        <p:cTn id="41" dur="200" fill="hold">
                                          <p:stCondLst>
                                            <p:cond delay="600"/>
                                          </p:stCondLst>
                                        </p:cTn>
                                        <p:tgtEl>
                                          <p:spTgt spid="9">
                                            <p:txEl>
                                              <p:pRg st="0" end="0"/>
                                            </p:txEl>
                                          </p:spTgt>
                                        </p:tgtEl>
                                        <p:attrNameLst>
                                          <p:attrName>r</p:attrName>
                                        </p:attrNameLst>
                                      </p:cBhvr>
                                    </p:animRot>
                                    <p:animRot by="120000">
                                      <p:cBhvr>
                                        <p:cTn id="42" dur="200" fill="hold">
                                          <p:stCondLst>
                                            <p:cond delay="800"/>
                                          </p:stCondLst>
                                        </p:cTn>
                                        <p:tgtEl>
                                          <p:spTgt spid="9">
                                            <p:txEl>
                                              <p:pRg st="0" end="0"/>
                                            </p:txEl>
                                          </p:spTgt>
                                        </p:tgtEl>
                                        <p:attrNameLst>
                                          <p:attrName>r</p:attrName>
                                        </p:attrNameLst>
                                      </p:cBhvr>
                                    </p:animRot>
                                  </p:childTnLst>
                                </p:cTn>
                              </p:par>
                            </p:childTnLst>
                          </p:cTn>
                        </p:par>
                      </p:childTnLst>
                    </p:cTn>
                  </p:par>
                  <p:par>
                    <p:cTn id="43" fill="hold">
                      <p:stCondLst>
                        <p:cond delay="indefinite"/>
                      </p:stCondLst>
                      <p:childTnLst>
                        <p:par>
                          <p:cTn id="44" fill="hold">
                            <p:stCondLst>
                              <p:cond delay="0"/>
                            </p:stCondLst>
                            <p:childTnLst>
                              <p:par>
                                <p:cTn id="45" presetID="32" presetClass="emph" presetSubtype="0" fill="hold" nodeType="clickEffect">
                                  <p:stCondLst>
                                    <p:cond delay="0"/>
                                  </p:stCondLst>
                                  <p:childTnLst>
                                    <p:animRot by="120000">
                                      <p:cBhvr>
                                        <p:cTn id="46" dur="100" fill="hold">
                                          <p:stCondLst>
                                            <p:cond delay="0"/>
                                          </p:stCondLst>
                                        </p:cTn>
                                        <p:tgtEl>
                                          <p:spTgt spid="10">
                                            <p:txEl>
                                              <p:pRg st="0" end="0"/>
                                            </p:txEl>
                                          </p:spTgt>
                                        </p:tgtEl>
                                        <p:attrNameLst>
                                          <p:attrName>r</p:attrName>
                                        </p:attrNameLst>
                                      </p:cBhvr>
                                    </p:animRot>
                                    <p:animRot by="-240000">
                                      <p:cBhvr>
                                        <p:cTn id="47" dur="200" fill="hold">
                                          <p:stCondLst>
                                            <p:cond delay="200"/>
                                          </p:stCondLst>
                                        </p:cTn>
                                        <p:tgtEl>
                                          <p:spTgt spid="10">
                                            <p:txEl>
                                              <p:pRg st="0" end="0"/>
                                            </p:txEl>
                                          </p:spTgt>
                                        </p:tgtEl>
                                        <p:attrNameLst>
                                          <p:attrName>r</p:attrName>
                                        </p:attrNameLst>
                                      </p:cBhvr>
                                    </p:animRot>
                                    <p:animRot by="240000">
                                      <p:cBhvr>
                                        <p:cTn id="48" dur="200" fill="hold">
                                          <p:stCondLst>
                                            <p:cond delay="400"/>
                                          </p:stCondLst>
                                        </p:cTn>
                                        <p:tgtEl>
                                          <p:spTgt spid="10">
                                            <p:txEl>
                                              <p:pRg st="0" end="0"/>
                                            </p:txEl>
                                          </p:spTgt>
                                        </p:tgtEl>
                                        <p:attrNameLst>
                                          <p:attrName>r</p:attrName>
                                        </p:attrNameLst>
                                      </p:cBhvr>
                                    </p:animRot>
                                    <p:animRot by="-240000">
                                      <p:cBhvr>
                                        <p:cTn id="49" dur="200" fill="hold">
                                          <p:stCondLst>
                                            <p:cond delay="600"/>
                                          </p:stCondLst>
                                        </p:cTn>
                                        <p:tgtEl>
                                          <p:spTgt spid="10">
                                            <p:txEl>
                                              <p:pRg st="0" end="0"/>
                                            </p:txEl>
                                          </p:spTgt>
                                        </p:tgtEl>
                                        <p:attrNameLst>
                                          <p:attrName>r</p:attrName>
                                        </p:attrNameLst>
                                      </p:cBhvr>
                                    </p:animRot>
                                    <p:animRot by="120000">
                                      <p:cBhvr>
                                        <p:cTn id="50" dur="200" fill="hold">
                                          <p:stCondLst>
                                            <p:cond delay="800"/>
                                          </p:stCondLst>
                                        </p:cTn>
                                        <p:tgtEl>
                                          <p:spTgt spid="10">
                                            <p:txEl>
                                              <p:pRg st="0" end="0"/>
                                            </p:txEl>
                                          </p:spTgt>
                                        </p:tgtEl>
                                        <p:attrNameLst>
                                          <p:attrName>r</p:attrName>
                                        </p:attrNameLst>
                                      </p:cBhvr>
                                    </p:animRot>
                                  </p:childTnLst>
                                </p:cTn>
                              </p:par>
                            </p:childTnLst>
                          </p:cTn>
                        </p:par>
                      </p:childTnLst>
                    </p:cTn>
                  </p:par>
                  <p:par>
                    <p:cTn id="51" fill="hold">
                      <p:stCondLst>
                        <p:cond delay="indefinite"/>
                      </p:stCondLst>
                      <p:childTnLst>
                        <p:par>
                          <p:cTn id="52" fill="hold">
                            <p:stCondLst>
                              <p:cond delay="0"/>
                            </p:stCondLst>
                            <p:childTnLst>
                              <p:par>
                                <p:cTn id="53" presetID="32" presetClass="emph" presetSubtype="0" fill="hold" nodeType="clickEffect">
                                  <p:stCondLst>
                                    <p:cond delay="0"/>
                                  </p:stCondLst>
                                  <p:childTnLst>
                                    <p:animRot by="120000">
                                      <p:cBhvr>
                                        <p:cTn id="54" dur="100" fill="hold">
                                          <p:stCondLst>
                                            <p:cond delay="0"/>
                                          </p:stCondLst>
                                        </p:cTn>
                                        <p:tgtEl>
                                          <p:spTgt spid="12">
                                            <p:txEl>
                                              <p:pRg st="0" end="0"/>
                                            </p:txEl>
                                          </p:spTgt>
                                        </p:tgtEl>
                                        <p:attrNameLst>
                                          <p:attrName>r</p:attrName>
                                        </p:attrNameLst>
                                      </p:cBhvr>
                                    </p:animRot>
                                    <p:animRot by="-240000">
                                      <p:cBhvr>
                                        <p:cTn id="55" dur="200" fill="hold">
                                          <p:stCondLst>
                                            <p:cond delay="200"/>
                                          </p:stCondLst>
                                        </p:cTn>
                                        <p:tgtEl>
                                          <p:spTgt spid="12">
                                            <p:txEl>
                                              <p:pRg st="0" end="0"/>
                                            </p:txEl>
                                          </p:spTgt>
                                        </p:tgtEl>
                                        <p:attrNameLst>
                                          <p:attrName>r</p:attrName>
                                        </p:attrNameLst>
                                      </p:cBhvr>
                                    </p:animRot>
                                    <p:animRot by="240000">
                                      <p:cBhvr>
                                        <p:cTn id="56" dur="200" fill="hold">
                                          <p:stCondLst>
                                            <p:cond delay="400"/>
                                          </p:stCondLst>
                                        </p:cTn>
                                        <p:tgtEl>
                                          <p:spTgt spid="12">
                                            <p:txEl>
                                              <p:pRg st="0" end="0"/>
                                            </p:txEl>
                                          </p:spTgt>
                                        </p:tgtEl>
                                        <p:attrNameLst>
                                          <p:attrName>r</p:attrName>
                                        </p:attrNameLst>
                                      </p:cBhvr>
                                    </p:animRot>
                                    <p:animRot by="-240000">
                                      <p:cBhvr>
                                        <p:cTn id="57" dur="200" fill="hold">
                                          <p:stCondLst>
                                            <p:cond delay="600"/>
                                          </p:stCondLst>
                                        </p:cTn>
                                        <p:tgtEl>
                                          <p:spTgt spid="12">
                                            <p:txEl>
                                              <p:pRg st="0" end="0"/>
                                            </p:txEl>
                                          </p:spTgt>
                                        </p:tgtEl>
                                        <p:attrNameLst>
                                          <p:attrName>r</p:attrName>
                                        </p:attrNameLst>
                                      </p:cBhvr>
                                    </p:animRot>
                                    <p:animRot by="120000">
                                      <p:cBhvr>
                                        <p:cTn id="58" dur="200" fill="hold">
                                          <p:stCondLst>
                                            <p:cond delay="800"/>
                                          </p:stCondLst>
                                        </p:cTn>
                                        <p:tgtEl>
                                          <p:spTgt spid="12">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to 3"/>
          <p:cNvGraphicFramePr>
            <a:graphicFrameLocks noChangeAspect="1"/>
          </p:cNvGraphicFramePr>
          <p:nvPr>
            <p:extLst>
              <p:ext uri="{D42A27DB-BD31-4B8C-83A1-F6EECF244321}">
                <p14:modId xmlns:p14="http://schemas.microsoft.com/office/powerpoint/2010/main" val="1864863280"/>
              </p:ext>
            </p:extLst>
          </p:nvPr>
        </p:nvGraphicFramePr>
        <p:xfrm>
          <a:off x="0" y="0"/>
          <a:ext cx="12192000" cy="6858000"/>
        </p:xfrm>
        <a:graphic>
          <a:graphicData uri="http://schemas.openxmlformats.org/presentationml/2006/ole">
            <mc:AlternateContent xmlns:mc="http://schemas.openxmlformats.org/markup-compatibility/2006">
              <mc:Choice xmlns:v="urn:schemas-microsoft-com:vml" Requires="v">
                <p:oleObj spid="_x0000_s1051" name="Image" r:id="rId3" imgW="16253640" imgH="9142560" progId="Photoshop.Image.13">
                  <p:embed/>
                </p:oleObj>
              </mc:Choice>
              <mc:Fallback>
                <p:oleObj name="Image" r:id="rId3" imgW="16253640" imgH="9142560" progId="Photoshop.Image.13">
                  <p:embed/>
                  <p:pic>
                    <p:nvPicPr>
                      <p:cNvPr id="0" name=""/>
                      <p:cNvPicPr/>
                      <p:nvPr/>
                    </p:nvPicPr>
                    <p:blipFill>
                      <a:blip r:embed="rId4"/>
                      <a:stretch>
                        <a:fillRect/>
                      </a:stretch>
                    </p:blipFill>
                    <p:spPr>
                      <a:xfrm>
                        <a:off x="0" y="0"/>
                        <a:ext cx="12192000" cy="6858000"/>
                      </a:xfrm>
                      <a:prstGeom prst="rect">
                        <a:avLst/>
                      </a:prstGeom>
                    </p:spPr>
                  </p:pic>
                </p:oleObj>
              </mc:Fallback>
            </mc:AlternateContent>
          </a:graphicData>
        </a:graphic>
      </p:graphicFrame>
      <p:sp>
        <p:nvSpPr>
          <p:cNvPr id="2" name="Title 1"/>
          <p:cNvSpPr>
            <a:spLocks noGrp="1"/>
          </p:cNvSpPr>
          <p:nvPr>
            <p:ph type="ctrTitle"/>
          </p:nvPr>
        </p:nvSpPr>
        <p:spPr/>
        <p:txBody>
          <a:bodyPr/>
          <a:lstStyle/>
          <a:p>
            <a:r>
              <a:rPr lang="en-US" dirty="0"/>
              <a:t>Un </a:t>
            </a:r>
            <a:r>
              <a:rPr lang="en-US" dirty="0" err="1"/>
              <a:t>poco</a:t>
            </a:r>
            <a:r>
              <a:rPr lang="en-US" dirty="0"/>
              <a:t> de </a:t>
            </a:r>
            <a:r>
              <a:rPr lang="en-US" dirty="0" err="1"/>
              <a:t>historia</a:t>
            </a:r>
            <a:r>
              <a:rPr lang="en-US" dirty="0"/>
              <a:t>…</a:t>
            </a:r>
          </a:p>
        </p:txBody>
      </p:sp>
      <p:sp>
        <p:nvSpPr>
          <p:cNvPr id="5" name="Subtitle 4"/>
          <p:cNvSpPr>
            <a:spLocks noGrp="1"/>
          </p:cNvSpPr>
          <p:nvPr>
            <p:ph type="subTitle" idx="1"/>
          </p:nvPr>
        </p:nvSpPr>
        <p:spPr/>
        <p:txBody>
          <a:bodyPr/>
          <a:lstStyle/>
          <a:p>
            <a:r>
              <a:rPr lang="en-US" dirty="0"/>
              <a:t>De </a:t>
            </a:r>
            <a:r>
              <a:rPr lang="en-US" dirty="0" err="1"/>
              <a:t>donde</a:t>
            </a:r>
            <a:r>
              <a:rPr lang="en-US" dirty="0"/>
              <a:t> </a:t>
            </a:r>
            <a:r>
              <a:rPr lang="en-US" dirty="0" err="1"/>
              <a:t>venimos</a:t>
            </a:r>
            <a:r>
              <a:rPr lang="en-US" dirty="0"/>
              <a:t>, </a:t>
            </a:r>
            <a:r>
              <a:rPr lang="en-US" dirty="0" err="1"/>
              <a:t>hacia</a:t>
            </a:r>
            <a:r>
              <a:rPr lang="en-US" dirty="0"/>
              <a:t> </a:t>
            </a:r>
            <a:r>
              <a:rPr lang="en-US" dirty="0" err="1"/>
              <a:t>donde</a:t>
            </a:r>
            <a:r>
              <a:rPr lang="en-US" dirty="0"/>
              <a:t> </a:t>
            </a:r>
            <a:r>
              <a:rPr lang="en-US" dirty="0" err="1"/>
              <a:t>vamos</a:t>
            </a:r>
            <a:endParaRPr lang="en-US" dirty="0"/>
          </a:p>
        </p:txBody>
      </p:sp>
    </p:spTree>
    <p:extLst>
      <p:ext uri="{BB962C8B-B14F-4D97-AF65-F5344CB8AC3E}">
        <p14:creationId xmlns:p14="http://schemas.microsoft.com/office/powerpoint/2010/main" val="15257629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Left-Right Arrow 16"/>
          <p:cNvSpPr/>
          <p:nvPr/>
        </p:nvSpPr>
        <p:spPr>
          <a:xfrm>
            <a:off x="327546" y="3104867"/>
            <a:ext cx="11122925" cy="220411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2106020" y="3695134"/>
            <a:ext cx="1023014" cy="102358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1979</a:t>
            </a:r>
          </a:p>
        </p:txBody>
      </p:sp>
      <p:sp>
        <p:nvSpPr>
          <p:cNvPr id="9" name="TextBox 8"/>
          <p:cNvSpPr txBox="1"/>
          <p:nvPr/>
        </p:nvSpPr>
        <p:spPr>
          <a:xfrm>
            <a:off x="1835304" y="2358502"/>
            <a:ext cx="1557479" cy="523220"/>
          </a:xfrm>
          <a:prstGeom prst="rect">
            <a:avLst/>
          </a:prstGeom>
          <a:noFill/>
        </p:spPr>
        <p:txBody>
          <a:bodyPr wrap="square" rtlCol="0">
            <a:spAutoFit/>
          </a:bodyPr>
          <a:lstStyle>
            <a:defPPr>
              <a:defRPr lang="en-US"/>
            </a:defPPr>
            <a:lvl1pPr algn="ctr">
              <a:defRPr sz="2800"/>
            </a:lvl1pPr>
          </a:lstStyle>
          <a:p>
            <a:r>
              <a:rPr lang="en-US" dirty="0"/>
              <a:t>Walkman</a:t>
            </a:r>
          </a:p>
        </p:txBody>
      </p:sp>
      <p:sp>
        <p:nvSpPr>
          <p:cNvPr id="10" name="TextBox 9"/>
          <p:cNvSpPr txBox="1"/>
          <p:nvPr/>
        </p:nvSpPr>
        <p:spPr>
          <a:xfrm>
            <a:off x="3904290" y="2358502"/>
            <a:ext cx="1680238" cy="523220"/>
          </a:xfrm>
          <a:prstGeom prst="rect">
            <a:avLst/>
          </a:prstGeom>
          <a:noFill/>
        </p:spPr>
        <p:txBody>
          <a:bodyPr wrap="square" rtlCol="0">
            <a:spAutoFit/>
          </a:bodyPr>
          <a:lstStyle>
            <a:defPPr>
              <a:defRPr lang="en-US"/>
            </a:defPPr>
            <a:lvl1pPr algn="ctr">
              <a:defRPr sz="2800"/>
            </a:lvl1pPr>
          </a:lstStyle>
          <a:p>
            <a:r>
              <a:rPr lang="en-US" dirty="0"/>
              <a:t>Discman</a:t>
            </a:r>
          </a:p>
        </p:txBody>
      </p:sp>
      <p:sp>
        <p:nvSpPr>
          <p:cNvPr id="11" name="TextBox 10"/>
          <p:cNvSpPr txBox="1"/>
          <p:nvPr/>
        </p:nvSpPr>
        <p:spPr>
          <a:xfrm>
            <a:off x="6320903" y="2358502"/>
            <a:ext cx="1104901" cy="523220"/>
          </a:xfrm>
          <a:prstGeom prst="rect">
            <a:avLst/>
          </a:prstGeom>
          <a:noFill/>
        </p:spPr>
        <p:txBody>
          <a:bodyPr wrap="square" rtlCol="0">
            <a:spAutoFit/>
          </a:bodyPr>
          <a:lstStyle>
            <a:defPPr>
              <a:defRPr lang="en-US"/>
            </a:defPPr>
            <a:lvl1pPr algn="ctr">
              <a:defRPr sz="2800"/>
            </a:lvl1pPr>
          </a:lstStyle>
          <a:p>
            <a:r>
              <a:rPr lang="en-US" dirty="0"/>
              <a:t>iPod</a:t>
            </a:r>
          </a:p>
        </p:txBody>
      </p:sp>
      <p:sp>
        <p:nvSpPr>
          <p:cNvPr id="13" name="TextBox 12"/>
          <p:cNvSpPr txBox="1"/>
          <p:nvPr/>
        </p:nvSpPr>
        <p:spPr>
          <a:xfrm>
            <a:off x="7896365" y="2358502"/>
            <a:ext cx="2209801" cy="523220"/>
          </a:xfrm>
          <a:prstGeom prst="rect">
            <a:avLst/>
          </a:prstGeom>
          <a:noFill/>
        </p:spPr>
        <p:txBody>
          <a:bodyPr wrap="square" rtlCol="0">
            <a:spAutoFit/>
          </a:bodyPr>
          <a:lstStyle/>
          <a:p>
            <a:pPr algn="ctr"/>
            <a:r>
              <a:rPr lang="en-US" sz="2800" dirty="0"/>
              <a:t>Cloud</a:t>
            </a:r>
          </a:p>
        </p:txBody>
      </p:sp>
      <p:sp>
        <p:nvSpPr>
          <p:cNvPr id="14" name="Title 13"/>
          <p:cNvSpPr>
            <a:spLocks noGrp="1"/>
          </p:cNvSpPr>
          <p:nvPr>
            <p:ph type="title"/>
          </p:nvPr>
        </p:nvSpPr>
        <p:spPr/>
        <p:txBody>
          <a:bodyPr/>
          <a:lstStyle/>
          <a:p>
            <a:r>
              <a:rPr lang="en-US" dirty="0"/>
              <a:t>Un </a:t>
            </a:r>
            <a:r>
              <a:rPr lang="en-US" dirty="0" err="1"/>
              <a:t>poco</a:t>
            </a:r>
            <a:r>
              <a:rPr lang="en-US" dirty="0"/>
              <a:t> de </a:t>
            </a:r>
            <a:r>
              <a:rPr lang="en-US" dirty="0" err="1"/>
              <a:t>historia</a:t>
            </a:r>
            <a:r>
              <a:rPr lang="en-US" dirty="0"/>
              <a:t>…</a:t>
            </a:r>
          </a:p>
        </p:txBody>
      </p:sp>
      <p:cxnSp>
        <p:nvCxnSpPr>
          <p:cNvPr id="21" name="Straight Connector 20"/>
          <p:cNvCxnSpPr>
            <a:stCxn id="5" idx="0"/>
            <a:endCxn id="9" idx="2"/>
          </p:cNvCxnSpPr>
          <p:nvPr/>
        </p:nvCxnSpPr>
        <p:spPr>
          <a:xfrm flipH="1" flipV="1">
            <a:off x="2614044" y="2881722"/>
            <a:ext cx="3483" cy="81341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47" idx="0"/>
            <a:endCxn id="10" idx="2"/>
          </p:cNvCxnSpPr>
          <p:nvPr/>
        </p:nvCxnSpPr>
        <p:spPr>
          <a:xfrm flipH="1" flipV="1">
            <a:off x="4744409" y="2881722"/>
            <a:ext cx="1316" cy="813411"/>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48" idx="0"/>
            <a:endCxn id="11" idx="2"/>
          </p:cNvCxnSpPr>
          <p:nvPr/>
        </p:nvCxnSpPr>
        <p:spPr>
          <a:xfrm flipH="1" flipV="1">
            <a:off x="6873354" y="2881722"/>
            <a:ext cx="569" cy="813411"/>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49" idx="0"/>
            <a:endCxn id="13" idx="2"/>
          </p:cNvCxnSpPr>
          <p:nvPr/>
        </p:nvCxnSpPr>
        <p:spPr>
          <a:xfrm flipV="1">
            <a:off x="9001265" y="2881722"/>
            <a:ext cx="1" cy="813411"/>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7" name="Oval 46"/>
          <p:cNvSpPr/>
          <p:nvPr/>
        </p:nvSpPr>
        <p:spPr>
          <a:xfrm>
            <a:off x="4234218" y="3695133"/>
            <a:ext cx="1023014" cy="102358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1994</a:t>
            </a:r>
          </a:p>
        </p:txBody>
      </p:sp>
      <p:sp>
        <p:nvSpPr>
          <p:cNvPr id="48" name="Oval 47"/>
          <p:cNvSpPr/>
          <p:nvPr/>
        </p:nvSpPr>
        <p:spPr>
          <a:xfrm>
            <a:off x="6362416" y="3695133"/>
            <a:ext cx="1023014" cy="102358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2001</a:t>
            </a:r>
          </a:p>
        </p:txBody>
      </p:sp>
      <p:sp>
        <p:nvSpPr>
          <p:cNvPr id="49" name="Oval 48"/>
          <p:cNvSpPr/>
          <p:nvPr/>
        </p:nvSpPr>
        <p:spPr>
          <a:xfrm>
            <a:off x="8489758" y="3695133"/>
            <a:ext cx="1023014" cy="102358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2016</a:t>
            </a:r>
          </a:p>
        </p:txBody>
      </p:sp>
    </p:spTree>
    <p:extLst>
      <p:ext uri="{BB962C8B-B14F-4D97-AF65-F5344CB8AC3E}">
        <p14:creationId xmlns:p14="http://schemas.microsoft.com/office/powerpoint/2010/main" val="2539229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94478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Actualidad</a:t>
            </a:r>
            <a:endParaRPr lang="en-US" dirty="0"/>
          </a:p>
        </p:txBody>
      </p:sp>
    </p:spTree>
    <p:extLst>
      <p:ext uri="{BB962C8B-B14F-4D97-AF65-F5344CB8AC3E}">
        <p14:creationId xmlns:p14="http://schemas.microsoft.com/office/powerpoint/2010/main" val="3306460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Problemas </a:t>
            </a:r>
            <a:r>
              <a:rPr lang="es-AR" dirty="0"/>
              <a:t>Actuales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7399907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467639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8735</TotalTime>
  <Words>663</Words>
  <Application>Microsoft Office PowerPoint</Application>
  <PresentationFormat>Widescreen</PresentationFormat>
  <Paragraphs>96</Paragraphs>
  <Slides>17</Slides>
  <Notes>6</Notes>
  <HiddenSlides>4</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4" baseType="lpstr">
      <vt:lpstr>Arial</vt:lpstr>
      <vt:lpstr>Berlin Sans FB Demi</vt:lpstr>
      <vt:lpstr>Brush Script MT</vt:lpstr>
      <vt:lpstr>Calibri</vt:lpstr>
      <vt:lpstr>Calibri Light</vt:lpstr>
      <vt:lpstr>Tema de Office</vt:lpstr>
      <vt:lpstr>Image</vt:lpstr>
      <vt:lpstr>PowerPoint Presentation</vt:lpstr>
      <vt:lpstr>PowerPoint Presentation</vt:lpstr>
      <vt:lpstr>PowerPoint Presentation</vt:lpstr>
      <vt:lpstr>PowerPoint Presentation</vt:lpstr>
      <vt:lpstr>Un poco de historia…</vt:lpstr>
      <vt:lpstr>Un poco de historia…</vt:lpstr>
      <vt:lpstr>PowerPoint Presentation</vt:lpstr>
      <vt:lpstr>Actualidad</vt:lpstr>
      <vt:lpstr>Problemas Actuales</vt:lpstr>
      <vt:lpstr>PowerPoint Presentation</vt:lpstr>
      <vt:lpstr>Solución</vt:lpstr>
      <vt:lpstr>¿Qué es SAFE?</vt:lpstr>
      <vt:lpstr>Aprendizaje Adaptativo</vt:lpstr>
      <vt:lpstr>Características</vt:lpstr>
      <vt:lpstr>Benefícios del producto</vt:lpstr>
      <vt:lpstr>Q&amp;A</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jonatan Ivan</dc:creator>
  <cp:lastModifiedBy>Juan Obregon</cp:lastModifiedBy>
  <cp:revision>44</cp:revision>
  <dcterms:created xsi:type="dcterms:W3CDTF">2016-08-19T22:16:22Z</dcterms:created>
  <dcterms:modified xsi:type="dcterms:W3CDTF">2016-08-27T23:04:54Z</dcterms:modified>
</cp:coreProperties>
</file>